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61" r:id="rId3"/>
    <p:sldId id="371" r:id="rId4"/>
    <p:sldId id="264" r:id="rId5"/>
    <p:sldId id="298" r:id="rId6"/>
    <p:sldId id="310" r:id="rId7"/>
    <p:sldId id="262" r:id="rId8"/>
    <p:sldId id="330" r:id="rId9"/>
    <p:sldId id="385" r:id="rId10"/>
    <p:sldId id="267" r:id="rId11"/>
    <p:sldId id="386" r:id="rId12"/>
    <p:sldId id="279" r:id="rId13"/>
    <p:sldId id="277" r:id="rId14"/>
    <p:sldId id="266" r:id="rId15"/>
    <p:sldId id="299" r:id="rId16"/>
    <p:sldId id="387" r:id="rId17"/>
    <p:sldId id="370" r:id="rId18"/>
    <p:sldId id="390" r:id="rId19"/>
    <p:sldId id="372" r:id="rId20"/>
    <p:sldId id="391" r:id="rId21"/>
    <p:sldId id="388" r:id="rId22"/>
    <p:sldId id="389" r:id="rId23"/>
    <p:sldId id="39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9">
          <p15:clr>
            <a:srgbClr val="A4A3A4"/>
          </p15:clr>
        </p15:guide>
        <p15:guide id="2" pos="38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BF2"/>
    <a:srgbClr val="16F2DC"/>
    <a:srgbClr val="0A7373"/>
    <a:srgbClr val="D5EFF2"/>
    <a:srgbClr val="031926"/>
    <a:srgbClr val="E3E5E4"/>
    <a:srgbClr val="E2E7E8"/>
    <a:srgbClr val="E0E2E1"/>
    <a:srgbClr val="E5E8E7"/>
    <a:srgbClr val="E2E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4756" autoAdjust="0"/>
  </p:normalViewPr>
  <p:slideViewPr>
    <p:cSldViewPr snapToGrid="0">
      <p:cViewPr varScale="1">
        <p:scale>
          <a:sx n="105" d="100"/>
          <a:sy n="105" d="100"/>
        </p:scale>
        <p:origin x="120" y="126"/>
      </p:cViewPr>
      <p:guideLst>
        <p:guide orient="horz" pos="3849"/>
        <p:guide pos="38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7A278-DA44-44D2-A7E7-7C2D8196A690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6113C-CC2E-4F07-8474-6F9B6C716D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C345C2F-0F30-4F4A-88D9-8079AB12111E}" type="slidenum">
              <a:rPr lang="zh-CN" altLang="en-US">
                <a:ea typeface="微软雅黑" panose="020B0503020204020204" pitchFamily="34" charset="-122"/>
              </a:rPr>
              <a:t>22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50000"/>
              </a:lnSpc>
            </a:pPr>
            <a:endParaRPr lang="en-US" altLang="zh-CN" sz="1200" b="1" dirty="0">
              <a:solidFill>
                <a:srgbClr val="00D5F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6113C-CC2E-4F07-8474-6F9B6C716D5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" y="213635"/>
            <a:ext cx="623055" cy="431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400"/>
            <a:endParaRPr lang="zh-CN" altLang="en-US" sz="1865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/>
        </p:nvSpPr>
        <p:spPr>
          <a:xfrm>
            <a:off x="727260" y="261626"/>
            <a:ext cx="1856552" cy="37944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65" b="0" dirty="0">
                <a:ln w="9525" cmpd="sng">
                  <a:noFill/>
                  <a:prstDash val="solid"/>
                </a:ln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工作规划和展望</a:t>
            </a:r>
            <a:endParaRPr lang="en-US" altLang="zh-CN" sz="665" b="0" dirty="0">
              <a:ln w="9525" cmpd="sng">
                <a:noFill/>
                <a:prstDash val="solid"/>
              </a:ln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0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0"/>
            </a:lvl2pPr>
            <a:lvl3pPr marL="1218565" indent="0">
              <a:buNone/>
              <a:defRPr sz="3200"/>
            </a:lvl3pPr>
            <a:lvl4pPr marL="1828165" indent="0">
              <a:buNone/>
              <a:defRPr sz="2665"/>
            </a:lvl4pPr>
            <a:lvl5pPr marL="2437765" indent="0">
              <a:buNone/>
              <a:defRPr sz="2665"/>
            </a:lvl5pPr>
            <a:lvl6pPr marL="3046730" indent="0">
              <a:buNone/>
              <a:defRPr sz="2665"/>
            </a:lvl6pPr>
            <a:lvl7pPr marL="3656330" indent="0">
              <a:buNone/>
              <a:defRPr sz="2665"/>
            </a:lvl7pPr>
            <a:lvl8pPr marL="4265930" indent="0">
              <a:buNone/>
              <a:defRPr sz="2665"/>
            </a:lvl8pPr>
            <a:lvl9pPr marL="4875530" indent="0">
              <a:buNone/>
              <a:defRPr sz="2665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94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94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5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1" y="381002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1" y="1168401"/>
            <a:ext cx="67056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600" indent="0">
              <a:buFontTx/>
              <a:buNone/>
              <a:defRPr sz="1400">
                <a:latin typeface="Mission Gothic Regular" pitchFamily="50" charset="0"/>
              </a:defRPr>
            </a:lvl2pPr>
            <a:lvl3pPr marL="1218565" indent="0">
              <a:buFontTx/>
              <a:buNone/>
              <a:defRPr sz="1400">
                <a:latin typeface="Mission Gothic Regular" pitchFamily="50" charset="0"/>
              </a:defRPr>
            </a:lvl3pPr>
            <a:lvl4pPr marL="1828165" indent="0">
              <a:buFontTx/>
              <a:buNone/>
              <a:defRPr sz="1400">
                <a:latin typeface="Mission Gothic Regular" pitchFamily="50" charset="0"/>
              </a:defRPr>
            </a:lvl4pPr>
            <a:lvl5pPr marL="2437765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ctrTitle"/>
          </p:nvPr>
        </p:nvSpPr>
        <p:spPr>
          <a:xfrm>
            <a:off x="839789" y="498764"/>
            <a:ext cx="5256212" cy="69749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57" name="Subtitle 2"/>
          <p:cNvSpPr>
            <a:spLocks noGrp="1"/>
          </p:cNvSpPr>
          <p:nvPr>
            <p:ph type="subTitle" idx="1"/>
          </p:nvPr>
        </p:nvSpPr>
        <p:spPr>
          <a:xfrm>
            <a:off x="839789" y="1223966"/>
            <a:ext cx="5256212" cy="374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65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0965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130" indent="0" algn="ctr">
              <a:buNone/>
              <a:defRPr sz="1600"/>
            </a:lvl8pPr>
            <a:lvl9pPr marL="365633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AU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2004684"/>
            <a:ext cx="5256212" cy="471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38201" y="2491525"/>
            <a:ext cx="5256212" cy="23575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 panose="020F0302020204030203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Chart Placeholder 60"/>
          <p:cNvSpPr>
            <a:spLocks noGrp="1"/>
          </p:cNvSpPr>
          <p:nvPr>
            <p:ph type="chart" sz="quarter" idx="15" hasCustomPrompt="1"/>
          </p:nvPr>
        </p:nvSpPr>
        <p:spPr>
          <a:xfrm>
            <a:off x="6819901" y="836614"/>
            <a:ext cx="4532313" cy="5184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单击图标添加图表</a:t>
            </a:r>
            <a:endParaRPr lang="en-AU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24000" y="498764"/>
            <a:ext cx="9144000" cy="69749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24000" y="1223966"/>
            <a:ext cx="9144000" cy="374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65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0965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130" indent="0" algn="ctr">
              <a:buNone/>
              <a:defRPr sz="1600"/>
            </a:lvl8pPr>
            <a:lvl9pPr marL="365633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AU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201" y="2004684"/>
            <a:ext cx="5256212" cy="471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38201" y="2491524"/>
            <a:ext cx="5256212" cy="17595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65">
                <a:latin typeface="Lato Light" panose="020F0302020204030203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39789" y="4383089"/>
            <a:ext cx="5254625" cy="493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1">
                <a:latin typeface="Lato Light" panose="020F0302020204030203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39789" y="4876802"/>
            <a:ext cx="52546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Lato Light" panose="020F0302020204030203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839789" y="5370513"/>
            <a:ext cx="5256212" cy="360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 panose="020F0302020204030203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816726" y="2005015"/>
            <a:ext cx="4335463" cy="4714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5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6816726" y="2490788"/>
            <a:ext cx="4335463" cy="9382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latin typeface="Lato Light" panose="020F0302020204030203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56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67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63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59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55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5664"/>
          </a:xfrm>
          <a:prstGeom prst="rect">
            <a:avLst/>
          </a:prstGeo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5664"/>
          </a:xfrm>
          <a:prstGeom prst="rect">
            <a:avLst/>
          </a:prstGeo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" y="213635"/>
            <a:ext cx="623055" cy="431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400"/>
            <a:endParaRPr lang="zh-CN" altLang="en-US" sz="1865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/>
        </p:nvSpPr>
        <p:spPr>
          <a:xfrm>
            <a:off x="727261" y="261626"/>
            <a:ext cx="2095399" cy="37944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65" b="0">
                <a:ln w="9525" cmpd="sng">
                  <a:noFill/>
                  <a:prstDash val="solid"/>
                </a:ln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单击此处添加标题</a:t>
            </a:r>
            <a:endParaRPr lang="en-US" altLang="zh-CN" sz="665" b="0" dirty="0">
              <a:ln w="9525" cmpd="sng">
                <a:noFill/>
                <a:prstDash val="solid"/>
              </a:ln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" y="213635"/>
            <a:ext cx="623055" cy="431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400"/>
            <a:endParaRPr lang="zh-CN" altLang="en-US" sz="1865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/>
        </p:nvSpPr>
        <p:spPr>
          <a:xfrm>
            <a:off x="727261" y="261626"/>
            <a:ext cx="1140009" cy="37944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65" b="0" dirty="0">
                <a:ln w="9525" cmpd="sng">
                  <a:noFill/>
                  <a:prstDash val="solid"/>
                </a:ln>
                <a:solidFill>
                  <a:schemeClr val="accent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自我评价</a:t>
            </a:r>
            <a:endParaRPr lang="en-US" altLang="zh-CN" sz="665" b="0" dirty="0">
              <a:ln w="9525" cmpd="sng">
                <a:noFill/>
                <a:prstDash val="solid"/>
              </a:ln>
              <a:solidFill>
                <a:schemeClr val="accent2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FFF14A2-EFEA-42C3-8D79-A20F95AC11A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600A5A-0C39-4947-9CE5-656C70E717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" y="213635"/>
            <a:ext cx="623055" cy="431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4400"/>
            <a:endParaRPr lang="zh-CN" altLang="en-US" sz="1865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/>
        </p:nvSpPr>
        <p:spPr>
          <a:xfrm>
            <a:off x="727261" y="261626"/>
            <a:ext cx="1140009" cy="379441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65" b="0" dirty="0">
                <a:ln w="9525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工作体会</a:t>
            </a:r>
            <a:endParaRPr lang="en-US" altLang="zh-CN" sz="665" b="0" dirty="0">
              <a:ln w="9525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66915"/>
            <a:ext cx="12351658" cy="70249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11277600" y="2830854"/>
            <a:ext cx="5092700" cy="11962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07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openxmlformats.org/officeDocument/2006/relationships/image" Target="../media/image2.jpe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4.xml"/><Relationship Id="rId7" Type="http://schemas.openxmlformats.org/officeDocument/2006/relationships/image" Target="../media/image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jpeg"/><Relationship Id="rId11" Type="http://schemas.openxmlformats.org/officeDocument/2006/relationships/image" Target="../media/image26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31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3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tags" Target="../tags/tag29.xml"/><Relationship Id="rId10" Type="http://schemas.openxmlformats.org/officeDocument/2006/relationships/image" Target="../media/image8.png"/><Relationship Id="rId4" Type="http://schemas.openxmlformats.org/officeDocument/2006/relationships/tags" Target="../tags/tag28.xml"/><Relationship Id="rId9" Type="http://schemas.openxmlformats.org/officeDocument/2006/relationships/image" Target="../media/image28.jpeg"/><Relationship Id="rId1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tags" Target="../tags/tag55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34" Type="http://schemas.openxmlformats.org/officeDocument/2006/relationships/notesSlide" Target="../notesSlides/notesSlide14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tags" Target="../tags/tag54.xml"/><Relationship Id="rId33" Type="http://schemas.openxmlformats.org/officeDocument/2006/relationships/slideLayout" Target="../slideLayouts/slideLayout2.xml"/><Relationship Id="rId38" Type="http://schemas.openxmlformats.org/officeDocument/2006/relationships/image" Target="../media/image34.jpeg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29" Type="http://schemas.openxmlformats.org/officeDocument/2006/relationships/tags" Target="../tags/tag58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32" Type="http://schemas.openxmlformats.org/officeDocument/2006/relationships/tags" Target="../tags/tag61.xml"/><Relationship Id="rId37" Type="http://schemas.openxmlformats.org/officeDocument/2006/relationships/image" Target="../media/image33.jpeg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tags" Target="../tags/tag57.xml"/><Relationship Id="rId36" Type="http://schemas.openxmlformats.org/officeDocument/2006/relationships/image" Target="../media/image8.png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tags" Target="../tags/tag60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tags" Target="../tags/tag56.xml"/><Relationship Id="rId30" Type="http://schemas.openxmlformats.org/officeDocument/2006/relationships/tags" Target="../tags/tag59.xml"/><Relationship Id="rId35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64.xml"/><Relationship Id="rId7" Type="http://schemas.openxmlformats.org/officeDocument/2006/relationships/image" Target="../media/image2.jpe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tags" Target="../tags/tag65.xm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image" Target="../media/image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3.mp4"/><Relationship Id="rId7" Type="http://schemas.openxmlformats.org/officeDocument/2006/relationships/image" Target="../media/image2.jpe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notesSlide" Target="../notesSlides/notesSlide19.xml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GIF"/><Relationship Id="rId4" Type="http://schemas.openxmlformats.org/officeDocument/2006/relationships/video" Target="../media/media3.mp4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8.xml"/><Relationship Id="rId7" Type="http://schemas.openxmlformats.org/officeDocument/2006/relationships/image" Target="../media/image2.jpeg"/><Relationship Id="rId12" Type="http://schemas.openxmlformats.org/officeDocument/2006/relationships/image" Target="../media/image1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6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19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video" Target="../media/media2.mp4"/><Relationship Id="rId7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tags" Target="../tags/tag21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6" name="3D 模型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640" y="2578906"/>
            <a:ext cx="3600450" cy="355444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0" y="212725"/>
            <a:ext cx="12191365" cy="1453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sz="6000" dirty="0">
                <a:solidFill>
                  <a:srgbClr val="D5EFF2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sym typeface="inpin heiti" panose="00000500000000000000" pitchFamily="2" charset="-122"/>
              </a:rPr>
              <a:t>为什么我说现在的人工智能是泡沫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1934845"/>
            <a:ext cx="8818880" cy="53022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D5EFF2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sym typeface="inpin heiti" panose="00000500000000000000" pitchFamily="2" charset="-122"/>
              </a:rPr>
              <a:t>Why do I say that the current artificial intelligence is a bubble</a:t>
            </a:r>
          </a:p>
        </p:txBody>
      </p:sp>
      <p:pic>
        <p:nvPicPr>
          <p:cNvPr id="3" name="5d143e1b735b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21410" y="212506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74750" y="-1279525"/>
            <a:ext cx="2316480" cy="24263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1276772-D366-4E91-8E10-E226142A663A}"/>
              </a:ext>
            </a:extLst>
          </p:cNvPr>
          <p:cNvSpPr txBox="1"/>
          <p:nvPr/>
        </p:nvSpPr>
        <p:spPr>
          <a:xfrm>
            <a:off x="493776" y="5294376"/>
            <a:ext cx="3127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演讲人：应宇杰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AB722D-5B49-478A-86D2-BBE6A47801C2}"/>
              </a:ext>
            </a:extLst>
          </p:cNvPr>
          <p:cNvSpPr txBox="1"/>
          <p:nvPr/>
        </p:nvSpPr>
        <p:spPr>
          <a:xfrm>
            <a:off x="9008770" y="5444946"/>
            <a:ext cx="369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小组成员</a:t>
            </a:r>
            <a:r>
              <a:rPr lang="zh-CN" alt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：             分工：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于龙轩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19061238 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（文本编写） 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应宇杰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19151633 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ppt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制作）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杭珂樱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20052001 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ppt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演讲）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39"/>
    </mc:Choice>
    <mc:Fallback xmlns="">
      <p:transition advClick="0" advTm="3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2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3000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196369" y="4162147"/>
            <a:ext cx="5563899" cy="2738120"/>
            <a:chOff x="776287" y="706437"/>
            <a:chExt cx="7658101" cy="3768726"/>
          </a:xfrm>
          <a:solidFill>
            <a:schemeClr val="bg1">
              <a:lumMod val="75000"/>
              <a:alpha val="98000"/>
            </a:schemeClr>
          </a:solidFill>
        </p:grpSpPr>
        <p:sp>
          <p:nvSpPr>
            <p:cNvPr id="4" name="Freeform 10"/>
            <p:cNvSpPr/>
            <p:nvPr/>
          </p:nvSpPr>
          <p:spPr bwMode="auto">
            <a:xfrm>
              <a:off x="5540375" y="830262"/>
              <a:ext cx="55563" cy="30163"/>
            </a:xfrm>
            <a:custGeom>
              <a:avLst/>
              <a:gdLst>
                <a:gd name="T0" fmla="*/ 8 w 15"/>
                <a:gd name="T1" fmla="*/ 0 h 8"/>
                <a:gd name="T2" fmla="*/ 9 w 15"/>
                <a:gd name="T3" fmla="*/ 1 h 8"/>
                <a:gd name="T4" fmla="*/ 12 w 15"/>
                <a:gd name="T5" fmla="*/ 7 h 8"/>
                <a:gd name="T6" fmla="*/ 5 w 15"/>
                <a:gd name="T7" fmla="*/ 4 h 8"/>
                <a:gd name="T8" fmla="*/ 8 w 1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8" y="0"/>
                  </a:moveTo>
                  <a:cubicBezTo>
                    <a:pt x="9" y="0"/>
                    <a:pt x="9" y="0"/>
                    <a:pt x="9" y="1"/>
                  </a:cubicBezTo>
                  <a:cubicBezTo>
                    <a:pt x="10" y="4"/>
                    <a:pt x="15" y="4"/>
                    <a:pt x="12" y="7"/>
                  </a:cubicBezTo>
                  <a:cubicBezTo>
                    <a:pt x="8" y="8"/>
                    <a:pt x="10" y="2"/>
                    <a:pt x="5" y="4"/>
                  </a:cubicBezTo>
                  <a:cubicBezTo>
                    <a:pt x="0" y="2"/>
                    <a:pt x="11" y="4"/>
                    <a:pt x="8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1"/>
            <p:cNvSpPr/>
            <p:nvPr/>
          </p:nvSpPr>
          <p:spPr bwMode="auto">
            <a:xfrm>
              <a:off x="6342062" y="830262"/>
              <a:ext cx="109538" cy="55563"/>
            </a:xfrm>
            <a:custGeom>
              <a:avLst/>
              <a:gdLst>
                <a:gd name="T0" fmla="*/ 28 w 29"/>
                <a:gd name="T1" fmla="*/ 11 h 15"/>
                <a:gd name="T2" fmla="*/ 17 w 29"/>
                <a:gd name="T3" fmla="*/ 14 h 15"/>
                <a:gd name="T4" fmla="*/ 3 w 29"/>
                <a:gd name="T5" fmla="*/ 14 h 15"/>
                <a:gd name="T6" fmla="*/ 0 w 29"/>
                <a:gd name="T7" fmla="*/ 11 h 15"/>
                <a:gd name="T8" fmla="*/ 22 w 29"/>
                <a:gd name="T9" fmla="*/ 0 h 15"/>
                <a:gd name="T10" fmla="*/ 27 w 29"/>
                <a:gd name="T11" fmla="*/ 3 h 15"/>
                <a:gd name="T12" fmla="*/ 24 w 29"/>
                <a:gd name="T13" fmla="*/ 4 h 15"/>
                <a:gd name="T14" fmla="*/ 28 w 29"/>
                <a:gd name="T1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5">
                  <a:moveTo>
                    <a:pt x="28" y="11"/>
                  </a:moveTo>
                  <a:cubicBezTo>
                    <a:pt x="24" y="11"/>
                    <a:pt x="17" y="9"/>
                    <a:pt x="17" y="14"/>
                  </a:cubicBezTo>
                  <a:cubicBezTo>
                    <a:pt x="14" y="12"/>
                    <a:pt x="9" y="15"/>
                    <a:pt x="3" y="14"/>
                  </a:cubicBezTo>
                  <a:cubicBezTo>
                    <a:pt x="3" y="11"/>
                    <a:pt x="2" y="11"/>
                    <a:pt x="0" y="11"/>
                  </a:cubicBezTo>
                  <a:cubicBezTo>
                    <a:pt x="3" y="3"/>
                    <a:pt x="11" y="0"/>
                    <a:pt x="22" y="0"/>
                  </a:cubicBezTo>
                  <a:cubicBezTo>
                    <a:pt x="21" y="4"/>
                    <a:pt x="26" y="1"/>
                    <a:pt x="27" y="3"/>
                  </a:cubicBezTo>
                  <a:cubicBezTo>
                    <a:pt x="27" y="4"/>
                    <a:pt x="24" y="4"/>
                    <a:pt x="24" y="4"/>
                  </a:cubicBezTo>
                  <a:cubicBezTo>
                    <a:pt x="23" y="6"/>
                    <a:pt x="29" y="5"/>
                    <a:pt x="28" y="1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2"/>
            <p:cNvSpPr/>
            <p:nvPr/>
          </p:nvSpPr>
          <p:spPr bwMode="auto">
            <a:xfrm>
              <a:off x="5711825" y="833437"/>
              <a:ext cx="57150" cy="33338"/>
            </a:xfrm>
            <a:custGeom>
              <a:avLst/>
              <a:gdLst>
                <a:gd name="T0" fmla="*/ 15 w 15"/>
                <a:gd name="T1" fmla="*/ 2 h 9"/>
                <a:gd name="T2" fmla="*/ 14 w 15"/>
                <a:gd name="T3" fmla="*/ 7 h 9"/>
                <a:gd name="T4" fmla="*/ 8 w 15"/>
                <a:gd name="T5" fmla="*/ 9 h 9"/>
                <a:gd name="T6" fmla="*/ 1 w 15"/>
                <a:gd name="T7" fmla="*/ 4 h 9"/>
                <a:gd name="T8" fmla="*/ 9 w 15"/>
                <a:gd name="T9" fmla="*/ 4 h 9"/>
                <a:gd name="T10" fmla="*/ 15 w 1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2"/>
                  </a:moveTo>
                  <a:cubicBezTo>
                    <a:pt x="14" y="3"/>
                    <a:pt x="13" y="5"/>
                    <a:pt x="14" y="7"/>
                  </a:cubicBezTo>
                  <a:cubicBezTo>
                    <a:pt x="11" y="7"/>
                    <a:pt x="10" y="8"/>
                    <a:pt x="8" y="9"/>
                  </a:cubicBezTo>
                  <a:cubicBezTo>
                    <a:pt x="6" y="7"/>
                    <a:pt x="0" y="9"/>
                    <a:pt x="1" y="4"/>
                  </a:cubicBezTo>
                  <a:cubicBezTo>
                    <a:pt x="5" y="5"/>
                    <a:pt x="6" y="1"/>
                    <a:pt x="9" y="4"/>
                  </a:cubicBezTo>
                  <a:cubicBezTo>
                    <a:pt x="12" y="4"/>
                    <a:pt x="11" y="0"/>
                    <a:pt x="15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3"/>
            <p:cNvSpPr/>
            <p:nvPr/>
          </p:nvSpPr>
          <p:spPr bwMode="auto">
            <a:xfrm>
              <a:off x="5375275" y="849312"/>
              <a:ext cx="71438" cy="36513"/>
            </a:xfrm>
            <a:custGeom>
              <a:avLst/>
              <a:gdLst>
                <a:gd name="T0" fmla="*/ 18 w 19"/>
                <a:gd name="T1" fmla="*/ 0 h 10"/>
                <a:gd name="T2" fmla="*/ 15 w 19"/>
                <a:gd name="T3" fmla="*/ 5 h 10"/>
                <a:gd name="T4" fmla="*/ 11 w 19"/>
                <a:gd name="T5" fmla="*/ 9 h 10"/>
                <a:gd name="T6" fmla="*/ 8 w 19"/>
                <a:gd name="T7" fmla="*/ 6 h 10"/>
                <a:gd name="T8" fmla="*/ 4 w 19"/>
                <a:gd name="T9" fmla="*/ 7 h 10"/>
                <a:gd name="T10" fmla="*/ 1 w 19"/>
                <a:gd name="T11" fmla="*/ 5 h 10"/>
                <a:gd name="T12" fmla="*/ 8 w 19"/>
                <a:gd name="T13" fmla="*/ 3 h 10"/>
                <a:gd name="T14" fmla="*/ 8 w 19"/>
                <a:gd name="T15" fmla="*/ 2 h 10"/>
                <a:gd name="T16" fmla="*/ 18 w 1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18" y="0"/>
                  </a:moveTo>
                  <a:cubicBezTo>
                    <a:pt x="19" y="4"/>
                    <a:pt x="15" y="2"/>
                    <a:pt x="15" y="5"/>
                  </a:cubicBezTo>
                  <a:cubicBezTo>
                    <a:pt x="15" y="5"/>
                    <a:pt x="13" y="8"/>
                    <a:pt x="11" y="9"/>
                  </a:cubicBezTo>
                  <a:cubicBezTo>
                    <a:pt x="8" y="10"/>
                    <a:pt x="9" y="6"/>
                    <a:pt x="8" y="6"/>
                  </a:cubicBezTo>
                  <a:cubicBezTo>
                    <a:pt x="8" y="6"/>
                    <a:pt x="6" y="8"/>
                    <a:pt x="4" y="7"/>
                  </a:cubicBezTo>
                  <a:cubicBezTo>
                    <a:pt x="3" y="7"/>
                    <a:pt x="3" y="4"/>
                    <a:pt x="1" y="5"/>
                  </a:cubicBezTo>
                  <a:cubicBezTo>
                    <a:pt x="0" y="1"/>
                    <a:pt x="7" y="5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12" y="1"/>
                    <a:pt x="13" y="1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4"/>
            <p:cNvSpPr/>
            <p:nvPr/>
          </p:nvSpPr>
          <p:spPr bwMode="auto">
            <a:xfrm>
              <a:off x="5648325" y="849312"/>
              <a:ext cx="57150" cy="17463"/>
            </a:xfrm>
            <a:custGeom>
              <a:avLst/>
              <a:gdLst>
                <a:gd name="T0" fmla="*/ 14 w 15"/>
                <a:gd name="T1" fmla="*/ 5 h 5"/>
                <a:gd name="T2" fmla="*/ 3 w 15"/>
                <a:gd name="T3" fmla="*/ 5 h 5"/>
                <a:gd name="T4" fmla="*/ 7 w 15"/>
                <a:gd name="T5" fmla="*/ 0 h 5"/>
                <a:gd name="T6" fmla="*/ 14 w 1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7" y="4"/>
                    <a:pt x="7" y="0"/>
                  </a:cubicBezTo>
                  <a:cubicBezTo>
                    <a:pt x="8" y="3"/>
                    <a:pt x="15" y="0"/>
                    <a:pt x="14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5"/>
            <p:cNvSpPr/>
            <p:nvPr/>
          </p:nvSpPr>
          <p:spPr bwMode="auto">
            <a:xfrm>
              <a:off x="5568950" y="871537"/>
              <a:ext cx="68263" cy="25400"/>
            </a:xfrm>
            <a:custGeom>
              <a:avLst/>
              <a:gdLst>
                <a:gd name="T0" fmla="*/ 12 w 18"/>
                <a:gd name="T1" fmla="*/ 0 h 7"/>
                <a:gd name="T2" fmla="*/ 12 w 18"/>
                <a:gd name="T3" fmla="*/ 6 h 7"/>
                <a:gd name="T4" fmla="*/ 0 w 18"/>
                <a:gd name="T5" fmla="*/ 4 h 7"/>
                <a:gd name="T6" fmla="*/ 12 w 1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18" y="2"/>
                    <a:pt x="12" y="2"/>
                    <a:pt x="12" y="6"/>
                  </a:cubicBezTo>
                  <a:cubicBezTo>
                    <a:pt x="8" y="5"/>
                    <a:pt x="2" y="7"/>
                    <a:pt x="0" y="4"/>
                  </a:cubicBezTo>
                  <a:cubicBezTo>
                    <a:pt x="2" y="1"/>
                    <a:pt x="10" y="3"/>
                    <a:pt x="1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6"/>
            <p:cNvSpPr/>
            <p:nvPr/>
          </p:nvSpPr>
          <p:spPr bwMode="auto">
            <a:xfrm>
              <a:off x="2220912" y="893762"/>
              <a:ext cx="30163" cy="1905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5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5" y="0"/>
                    <a:pt x="8" y="0"/>
                    <a:pt x="8" y="5"/>
                  </a:cubicBezTo>
                  <a:cubicBezTo>
                    <a:pt x="5" y="3"/>
                    <a:pt x="0" y="4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7"/>
            <p:cNvSpPr/>
            <p:nvPr/>
          </p:nvSpPr>
          <p:spPr bwMode="auto">
            <a:xfrm>
              <a:off x="6380162" y="890587"/>
              <a:ext cx="123825" cy="58738"/>
            </a:xfrm>
            <a:custGeom>
              <a:avLst/>
              <a:gdLst>
                <a:gd name="T0" fmla="*/ 29 w 33"/>
                <a:gd name="T1" fmla="*/ 3 h 16"/>
                <a:gd name="T2" fmla="*/ 32 w 33"/>
                <a:gd name="T3" fmla="*/ 10 h 16"/>
                <a:gd name="T4" fmla="*/ 18 w 33"/>
                <a:gd name="T5" fmla="*/ 15 h 16"/>
                <a:gd name="T6" fmla="*/ 15 w 33"/>
                <a:gd name="T7" fmla="*/ 13 h 16"/>
                <a:gd name="T8" fmla="*/ 10 w 33"/>
                <a:gd name="T9" fmla="*/ 13 h 16"/>
                <a:gd name="T10" fmla="*/ 10 w 33"/>
                <a:gd name="T11" fmla="*/ 10 h 16"/>
                <a:gd name="T12" fmla="*/ 5 w 33"/>
                <a:gd name="T13" fmla="*/ 12 h 16"/>
                <a:gd name="T14" fmla="*/ 7 w 33"/>
                <a:gd name="T15" fmla="*/ 9 h 16"/>
                <a:gd name="T16" fmla="*/ 1 w 33"/>
                <a:gd name="T17" fmla="*/ 8 h 16"/>
                <a:gd name="T18" fmla="*/ 4 w 33"/>
                <a:gd name="T19" fmla="*/ 5 h 16"/>
                <a:gd name="T20" fmla="*/ 8 w 33"/>
                <a:gd name="T21" fmla="*/ 2 h 16"/>
                <a:gd name="T22" fmla="*/ 21 w 33"/>
                <a:gd name="T23" fmla="*/ 1 h 16"/>
                <a:gd name="T24" fmla="*/ 21 w 33"/>
                <a:gd name="T25" fmla="*/ 3 h 16"/>
                <a:gd name="T26" fmla="*/ 29 w 33"/>
                <a:gd name="T2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6">
                  <a:moveTo>
                    <a:pt x="29" y="3"/>
                  </a:moveTo>
                  <a:cubicBezTo>
                    <a:pt x="28" y="8"/>
                    <a:pt x="24" y="11"/>
                    <a:pt x="32" y="10"/>
                  </a:cubicBezTo>
                  <a:cubicBezTo>
                    <a:pt x="33" y="16"/>
                    <a:pt x="23" y="15"/>
                    <a:pt x="18" y="15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2" y="11"/>
                    <a:pt x="13" y="15"/>
                    <a:pt x="10" y="13"/>
                  </a:cubicBezTo>
                  <a:cubicBezTo>
                    <a:pt x="9" y="13"/>
                    <a:pt x="10" y="11"/>
                    <a:pt x="10" y="10"/>
                  </a:cubicBezTo>
                  <a:cubicBezTo>
                    <a:pt x="9" y="10"/>
                    <a:pt x="7" y="13"/>
                    <a:pt x="5" y="12"/>
                  </a:cubicBezTo>
                  <a:cubicBezTo>
                    <a:pt x="5" y="12"/>
                    <a:pt x="7" y="10"/>
                    <a:pt x="7" y="9"/>
                  </a:cubicBezTo>
                  <a:cubicBezTo>
                    <a:pt x="6" y="8"/>
                    <a:pt x="0" y="11"/>
                    <a:pt x="1" y="8"/>
                  </a:cubicBezTo>
                  <a:cubicBezTo>
                    <a:pt x="0" y="5"/>
                    <a:pt x="3" y="6"/>
                    <a:pt x="4" y="5"/>
                  </a:cubicBezTo>
                  <a:cubicBezTo>
                    <a:pt x="6" y="3"/>
                    <a:pt x="5" y="3"/>
                    <a:pt x="8" y="2"/>
                  </a:cubicBezTo>
                  <a:cubicBezTo>
                    <a:pt x="9" y="2"/>
                    <a:pt x="15" y="0"/>
                    <a:pt x="21" y="1"/>
                  </a:cubicBezTo>
                  <a:cubicBezTo>
                    <a:pt x="21" y="1"/>
                    <a:pt x="21" y="3"/>
                    <a:pt x="21" y="3"/>
                  </a:cubicBezTo>
                  <a:cubicBezTo>
                    <a:pt x="23" y="5"/>
                    <a:pt x="28" y="2"/>
                    <a:pt x="29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8"/>
            <p:cNvSpPr/>
            <p:nvPr/>
          </p:nvSpPr>
          <p:spPr bwMode="auto">
            <a:xfrm>
              <a:off x="6330950" y="890587"/>
              <a:ext cx="49213" cy="33338"/>
            </a:xfrm>
            <a:custGeom>
              <a:avLst/>
              <a:gdLst>
                <a:gd name="T0" fmla="*/ 13 w 13"/>
                <a:gd name="T1" fmla="*/ 5 h 9"/>
                <a:gd name="T2" fmla="*/ 9 w 13"/>
                <a:gd name="T3" fmla="*/ 5 h 9"/>
                <a:gd name="T4" fmla="*/ 7 w 13"/>
                <a:gd name="T5" fmla="*/ 8 h 9"/>
                <a:gd name="T6" fmla="*/ 0 w 13"/>
                <a:gd name="T7" fmla="*/ 5 h 9"/>
                <a:gd name="T8" fmla="*/ 13 w 13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3" y="5"/>
                  </a:moveTo>
                  <a:cubicBezTo>
                    <a:pt x="12" y="7"/>
                    <a:pt x="10" y="5"/>
                    <a:pt x="9" y="5"/>
                  </a:cubicBezTo>
                  <a:cubicBezTo>
                    <a:pt x="7" y="5"/>
                    <a:pt x="7" y="7"/>
                    <a:pt x="7" y="8"/>
                  </a:cubicBezTo>
                  <a:cubicBezTo>
                    <a:pt x="3" y="9"/>
                    <a:pt x="4" y="4"/>
                    <a:pt x="0" y="5"/>
                  </a:cubicBezTo>
                  <a:cubicBezTo>
                    <a:pt x="3" y="0"/>
                    <a:pt x="9" y="3"/>
                    <a:pt x="13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9"/>
            <p:cNvSpPr/>
            <p:nvPr/>
          </p:nvSpPr>
          <p:spPr bwMode="auto">
            <a:xfrm>
              <a:off x="2111375" y="927100"/>
              <a:ext cx="123825" cy="68263"/>
            </a:xfrm>
            <a:custGeom>
              <a:avLst/>
              <a:gdLst>
                <a:gd name="T0" fmla="*/ 24 w 33"/>
                <a:gd name="T1" fmla="*/ 5 h 18"/>
                <a:gd name="T2" fmla="*/ 28 w 33"/>
                <a:gd name="T3" fmla="*/ 10 h 18"/>
                <a:gd name="T4" fmla="*/ 32 w 33"/>
                <a:gd name="T5" fmla="*/ 17 h 18"/>
                <a:gd name="T6" fmla="*/ 28 w 33"/>
                <a:gd name="T7" fmla="*/ 17 h 18"/>
                <a:gd name="T8" fmla="*/ 28 w 33"/>
                <a:gd name="T9" fmla="*/ 15 h 18"/>
                <a:gd name="T10" fmla="*/ 25 w 33"/>
                <a:gd name="T11" fmla="*/ 13 h 18"/>
                <a:gd name="T12" fmla="*/ 7 w 33"/>
                <a:gd name="T13" fmla="*/ 12 h 18"/>
                <a:gd name="T14" fmla="*/ 11 w 33"/>
                <a:gd name="T15" fmla="*/ 9 h 18"/>
                <a:gd name="T16" fmla="*/ 8 w 33"/>
                <a:gd name="T17" fmla="*/ 6 h 18"/>
                <a:gd name="T18" fmla="*/ 0 w 33"/>
                <a:gd name="T19" fmla="*/ 2 h 18"/>
                <a:gd name="T20" fmla="*/ 11 w 33"/>
                <a:gd name="T21" fmla="*/ 2 h 18"/>
                <a:gd name="T22" fmla="*/ 14 w 33"/>
                <a:gd name="T23" fmla="*/ 5 h 18"/>
                <a:gd name="T24" fmla="*/ 20 w 33"/>
                <a:gd name="T25" fmla="*/ 5 h 18"/>
                <a:gd name="T26" fmla="*/ 24 w 33"/>
                <a:gd name="T27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8">
                  <a:moveTo>
                    <a:pt x="24" y="5"/>
                  </a:moveTo>
                  <a:cubicBezTo>
                    <a:pt x="26" y="6"/>
                    <a:pt x="27" y="8"/>
                    <a:pt x="28" y="10"/>
                  </a:cubicBezTo>
                  <a:cubicBezTo>
                    <a:pt x="30" y="12"/>
                    <a:pt x="33" y="14"/>
                    <a:pt x="32" y="17"/>
                  </a:cubicBezTo>
                  <a:cubicBezTo>
                    <a:pt x="32" y="17"/>
                    <a:pt x="29" y="18"/>
                    <a:pt x="28" y="17"/>
                  </a:cubicBezTo>
                  <a:cubicBezTo>
                    <a:pt x="28" y="17"/>
                    <a:pt x="29" y="15"/>
                    <a:pt x="28" y="15"/>
                  </a:cubicBezTo>
                  <a:cubicBezTo>
                    <a:pt x="28" y="14"/>
                    <a:pt x="24" y="17"/>
                    <a:pt x="25" y="13"/>
                  </a:cubicBezTo>
                  <a:cubicBezTo>
                    <a:pt x="17" y="13"/>
                    <a:pt x="12" y="13"/>
                    <a:pt x="7" y="12"/>
                  </a:cubicBezTo>
                  <a:cubicBezTo>
                    <a:pt x="6" y="9"/>
                    <a:pt x="9" y="9"/>
                    <a:pt x="11" y="9"/>
                  </a:cubicBezTo>
                  <a:cubicBezTo>
                    <a:pt x="11" y="7"/>
                    <a:pt x="8" y="8"/>
                    <a:pt x="8" y="6"/>
                  </a:cubicBezTo>
                  <a:cubicBezTo>
                    <a:pt x="3" y="4"/>
                    <a:pt x="1" y="8"/>
                    <a:pt x="0" y="2"/>
                  </a:cubicBezTo>
                  <a:cubicBezTo>
                    <a:pt x="3" y="0"/>
                    <a:pt x="8" y="1"/>
                    <a:pt x="11" y="2"/>
                  </a:cubicBezTo>
                  <a:cubicBezTo>
                    <a:pt x="13" y="2"/>
                    <a:pt x="14" y="2"/>
                    <a:pt x="14" y="5"/>
                  </a:cubicBezTo>
                  <a:cubicBezTo>
                    <a:pt x="16" y="6"/>
                    <a:pt x="20" y="0"/>
                    <a:pt x="20" y="5"/>
                  </a:cubicBezTo>
                  <a:cubicBezTo>
                    <a:pt x="20" y="6"/>
                    <a:pt x="24" y="7"/>
                    <a:pt x="24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0"/>
            <p:cNvSpPr/>
            <p:nvPr/>
          </p:nvSpPr>
          <p:spPr bwMode="auto">
            <a:xfrm>
              <a:off x="6507162" y="927100"/>
              <a:ext cx="123825" cy="63500"/>
            </a:xfrm>
            <a:custGeom>
              <a:avLst/>
              <a:gdLst>
                <a:gd name="T0" fmla="*/ 13 w 33"/>
                <a:gd name="T1" fmla="*/ 0 h 17"/>
                <a:gd name="T2" fmla="*/ 19 w 33"/>
                <a:gd name="T3" fmla="*/ 5 h 17"/>
                <a:gd name="T4" fmla="*/ 20 w 33"/>
                <a:gd name="T5" fmla="*/ 2 h 17"/>
                <a:gd name="T6" fmla="*/ 23 w 33"/>
                <a:gd name="T7" fmla="*/ 5 h 17"/>
                <a:gd name="T8" fmla="*/ 26 w 33"/>
                <a:gd name="T9" fmla="*/ 5 h 17"/>
                <a:gd name="T10" fmla="*/ 26 w 33"/>
                <a:gd name="T11" fmla="*/ 6 h 17"/>
                <a:gd name="T12" fmla="*/ 32 w 33"/>
                <a:gd name="T13" fmla="*/ 7 h 17"/>
                <a:gd name="T14" fmla="*/ 22 w 33"/>
                <a:gd name="T15" fmla="*/ 10 h 17"/>
                <a:gd name="T16" fmla="*/ 20 w 33"/>
                <a:gd name="T17" fmla="*/ 13 h 17"/>
                <a:gd name="T18" fmla="*/ 8 w 33"/>
                <a:gd name="T19" fmla="*/ 13 h 17"/>
                <a:gd name="T20" fmla="*/ 6 w 33"/>
                <a:gd name="T21" fmla="*/ 16 h 17"/>
                <a:gd name="T22" fmla="*/ 1 w 33"/>
                <a:gd name="T23" fmla="*/ 15 h 17"/>
                <a:gd name="T24" fmla="*/ 1 w 33"/>
                <a:gd name="T25" fmla="*/ 10 h 17"/>
                <a:gd name="T26" fmla="*/ 4 w 33"/>
                <a:gd name="T27" fmla="*/ 10 h 17"/>
                <a:gd name="T28" fmla="*/ 5 w 33"/>
                <a:gd name="T29" fmla="*/ 6 h 17"/>
                <a:gd name="T30" fmla="*/ 8 w 33"/>
                <a:gd name="T31" fmla="*/ 6 h 17"/>
                <a:gd name="T32" fmla="*/ 13 w 33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7">
                  <a:moveTo>
                    <a:pt x="13" y="0"/>
                  </a:moveTo>
                  <a:cubicBezTo>
                    <a:pt x="14" y="3"/>
                    <a:pt x="20" y="0"/>
                    <a:pt x="19" y="5"/>
                  </a:cubicBezTo>
                  <a:cubicBezTo>
                    <a:pt x="20" y="6"/>
                    <a:pt x="20" y="2"/>
                    <a:pt x="20" y="2"/>
                  </a:cubicBezTo>
                  <a:cubicBezTo>
                    <a:pt x="22" y="2"/>
                    <a:pt x="22" y="4"/>
                    <a:pt x="23" y="5"/>
                  </a:cubicBezTo>
                  <a:cubicBezTo>
                    <a:pt x="24" y="5"/>
                    <a:pt x="26" y="4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8" y="7"/>
                    <a:pt x="32" y="5"/>
                    <a:pt x="32" y="7"/>
                  </a:cubicBezTo>
                  <a:cubicBezTo>
                    <a:pt x="33" y="13"/>
                    <a:pt x="25" y="9"/>
                    <a:pt x="22" y="10"/>
                  </a:cubicBezTo>
                  <a:cubicBezTo>
                    <a:pt x="20" y="10"/>
                    <a:pt x="21" y="13"/>
                    <a:pt x="20" y="13"/>
                  </a:cubicBezTo>
                  <a:cubicBezTo>
                    <a:pt x="17" y="15"/>
                    <a:pt x="9" y="14"/>
                    <a:pt x="8" y="13"/>
                  </a:cubicBezTo>
                  <a:cubicBezTo>
                    <a:pt x="6" y="13"/>
                    <a:pt x="7" y="15"/>
                    <a:pt x="6" y="16"/>
                  </a:cubicBezTo>
                  <a:cubicBezTo>
                    <a:pt x="4" y="13"/>
                    <a:pt x="4" y="17"/>
                    <a:pt x="1" y="15"/>
                  </a:cubicBezTo>
                  <a:cubicBezTo>
                    <a:pt x="1" y="14"/>
                    <a:pt x="0" y="11"/>
                    <a:pt x="1" y="10"/>
                  </a:cubicBezTo>
                  <a:cubicBezTo>
                    <a:pt x="1" y="10"/>
                    <a:pt x="3" y="11"/>
                    <a:pt x="4" y="10"/>
                  </a:cubicBezTo>
                  <a:cubicBezTo>
                    <a:pt x="5" y="9"/>
                    <a:pt x="4" y="7"/>
                    <a:pt x="5" y="6"/>
                  </a:cubicBezTo>
                  <a:cubicBezTo>
                    <a:pt x="5" y="6"/>
                    <a:pt x="7" y="7"/>
                    <a:pt x="8" y="6"/>
                  </a:cubicBezTo>
                  <a:cubicBezTo>
                    <a:pt x="9" y="4"/>
                    <a:pt x="12" y="3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"/>
            <p:cNvSpPr/>
            <p:nvPr/>
          </p:nvSpPr>
          <p:spPr bwMode="auto">
            <a:xfrm>
              <a:off x="1893887" y="973137"/>
              <a:ext cx="23813" cy="36513"/>
            </a:xfrm>
            <a:custGeom>
              <a:avLst/>
              <a:gdLst>
                <a:gd name="T0" fmla="*/ 6 w 6"/>
                <a:gd name="T1" fmla="*/ 5 h 10"/>
                <a:gd name="T2" fmla="*/ 6 w 6"/>
                <a:gd name="T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0">
                  <a:moveTo>
                    <a:pt x="6" y="5"/>
                  </a:moveTo>
                  <a:cubicBezTo>
                    <a:pt x="3" y="10"/>
                    <a:pt x="0" y="0"/>
                    <a:pt x="6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1943100" y="979487"/>
              <a:ext cx="68263" cy="41275"/>
            </a:xfrm>
            <a:custGeom>
              <a:avLst/>
              <a:gdLst>
                <a:gd name="T0" fmla="*/ 17 w 18"/>
                <a:gd name="T1" fmla="*/ 3 h 11"/>
                <a:gd name="T2" fmla="*/ 4 w 18"/>
                <a:gd name="T3" fmla="*/ 10 h 11"/>
                <a:gd name="T4" fmla="*/ 0 w 18"/>
                <a:gd name="T5" fmla="*/ 6 h 11"/>
                <a:gd name="T6" fmla="*/ 9 w 18"/>
                <a:gd name="T7" fmla="*/ 3 h 11"/>
                <a:gd name="T8" fmla="*/ 17 w 18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3"/>
                  </a:moveTo>
                  <a:cubicBezTo>
                    <a:pt x="18" y="11"/>
                    <a:pt x="8" y="7"/>
                    <a:pt x="4" y="10"/>
                  </a:cubicBezTo>
                  <a:cubicBezTo>
                    <a:pt x="2" y="10"/>
                    <a:pt x="3" y="6"/>
                    <a:pt x="0" y="6"/>
                  </a:cubicBezTo>
                  <a:cubicBezTo>
                    <a:pt x="1" y="2"/>
                    <a:pt x="8" y="7"/>
                    <a:pt x="9" y="3"/>
                  </a:cubicBezTo>
                  <a:cubicBezTo>
                    <a:pt x="9" y="0"/>
                    <a:pt x="12" y="5"/>
                    <a:pt x="17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2317750" y="987425"/>
              <a:ext cx="60325" cy="30163"/>
            </a:xfrm>
            <a:custGeom>
              <a:avLst/>
              <a:gdLst>
                <a:gd name="T0" fmla="*/ 14 w 16"/>
                <a:gd name="T1" fmla="*/ 3 h 8"/>
                <a:gd name="T2" fmla="*/ 14 w 16"/>
                <a:gd name="T3" fmla="*/ 5 h 8"/>
                <a:gd name="T4" fmla="*/ 10 w 16"/>
                <a:gd name="T5" fmla="*/ 7 h 8"/>
                <a:gd name="T6" fmla="*/ 8 w 16"/>
                <a:gd name="T7" fmla="*/ 8 h 8"/>
                <a:gd name="T8" fmla="*/ 4 w 16"/>
                <a:gd name="T9" fmla="*/ 7 h 8"/>
                <a:gd name="T10" fmla="*/ 3 w 16"/>
                <a:gd name="T11" fmla="*/ 8 h 8"/>
                <a:gd name="T12" fmla="*/ 1 w 16"/>
                <a:gd name="T13" fmla="*/ 7 h 8"/>
                <a:gd name="T14" fmla="*/ 14 w 16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4" y="3"/>
                  </a:moveTo>
                  <a:cubicBezTo>
                    <a:pt x="16" y="4"/>
                    <a:pt x="15" y="5"/>
                    <a:pt x="14" y="5"/>
                  </a:cubicBezTo>
                  <a:cubicBezTo>
                    <a:pt x="13" y="7"/>
                    <a:pt x="12" y="6"/>
                    <a:pt x="10" y="7"/>
                  </a:cubicBezTo>
                  <a:cubicBezTo>
                    <a:pt x="9" y="7"/>
                    <a:pt x="8" y="8"/>
                    <a:pt x="8" y="8"/>
                  </a:cubicBezTo>
                  <a:cubicBezTo>
                    <a:pt x="7" y="8"/>
                    <a:pt x="6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0" y="0"/>
                    <a:pt x="13" y="7"/>
                    <a:pt x="14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2097087" y="1001712"/>
              <a:ext cx="33338" cy="19050"/>
            </a:xfrm>
            <a:custGeom>
              <a:avLst/>
              <a:gdLst>
                <a:gd name="T0" fmla="*/ 0 w 9"/>
                <a:gd name="T1" fmla="*/ 3 h 5"/>
                <a:gd name="T2" fmla="*/ 7 w 9"/>
                <a:gd name="T3" fmla="*/ 4 h 5"/>
                <a:gd name="T4" fmla="*/ 0 w 9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cubicBezTo>
                    <a:pt x="0" y="1"/>
                    <a:pt x="9" y="0"/>
                    <a:pt x="7" y="4"/>
                  </a:cubicBezTo>
                  <a:cubicBezTo>
                    <a:pt x="4" y="3"/>
                    <a:pt x="4" y="5"/>
                    <a:pt x="0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2427287" y="1006475"/>
              <a:ext cx="19050" cy="19050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5 h 5"/>
                <a:gd name="T4" fmla="*/ 0 w 5"/>
                <a:gd name="T5" fmla="*/ 5 h 5"/>
                <a:gd name="T6" fmla="*/ 0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3" y="0"/>
                    <a:pt x="5" y="2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2284412" y="1036637"/>
              <a:ext cx="374650" cy="112713"/>
            </a:xfrm>
            <a:custGeom>
              <a:avLst/>
              <a:gdLst>
                <a:gd name="T0" fmla="*/ 100 w 100"/>
                <a:gd name="T1" fmla="*/ 16 h 30"/>
                <a:gd name="T2" fmla="*/ 100 w 100"/>
                <a:gd name="T3" fmla="*/ 23 h 30"/>
                <a:gd name="T4" fmla="*/ 96 w 100"/>
                <a:gd name="T5" fmla="*/ 26 h 30"/>
                <a:gd name="T6" fmla="*/ 79 w 100"/>
                <a:gd name="T7" fmla="*/ 26 h 30"/>
                <a:gd name="T8" fmla="*/ 73 w 100"/>
                <a:gd name="T9" fmla="*/ 29 h 30"/>
                <a:gd name="T10" fmla="*/ 69 w 100"/>
                <a:gd name="T11" fmla="*/ 28 h 30"/>
                <a:gd name="T12" fmla="*/ 68 w 100"/>
                <a:gd name="T13" fmla="*/ 29 h 30"/>
                <a:gd name="T14" fmla="*/ 62 w 100"/>
                <a:gd name="T15" fmla="*/ 29 h 30"/>
                <a:gd name="T16" fmla="*/ 62 w 100"/>
                <a:gd name="T17" fmla="*/ 28 h 30"/>
                <a:gd name="T18" fmla="*/ 59 w 100"/>
                <a:gd name="T19" fmla="*/ 29 h 30"/>
                <a:gd name="T20" fmla="*/ 54 w 100"/>
                <a:gd name="T21" fmla="*/ 26 h 30"/>
                <a:gd name="T22" fmla="*/ 33 w 100"/>
                <a:gd name="T23" fmla="*/ 26 h 30"/>
                <a:gd name="T24" fmla="*/ 34 w 100"/>
                <a:gd name="T25" fmla="*/ 23 h 30"/>
                <a:gd name="T26" fmla="*/ 31 w 100"/>
                <a:gd name="T27" fmla="*/ 22 h 30"/>
                <a:gd name="T28" fmla="*/ 28 w 100"/>
                <a:gd name="T29" fmla="*/ 16 h 30"/>
                <a:gd name="T30" fmla="*/ 31 w 100"/>
                <a:gd name="T31" fmla="*/ 14 h 30"/>
                <a:gd name="T32" fmla="*/ 28 w 100"/>
                <a:gd name="T33" fmla="*/ 8 h 30"/>
                <a:gd name="T34" fmla="*/ 16 w 100"/>
                <a:gd name="T35" fmla="*/ 9 h 30"/>
                <a:gd name="T36" fmla="*/ 13 w 100"/>
                <a:gd name="T37" fmla="*/ 7 h 30"/>
                <a:gd name="T38" fmla="*/ 10 w 100"/>
                <a:gd name="T39" fmla="*/ 5 h 30"/>
                <a:gd name="T40" fmla="*/ 5 w 100"/>
                <a:gd name="T41" fmla="*/ 7 h 30"/>
                <a:gd name="T42" fmla="*/ 2 w 100"/>
                <a:gd name="T43" fmla="*/ 1 h 30"/>
                <a:gd name="T44" fmla="*/ 17 w 100"/>
                <a:gd name="T45" fmla="*/ 0 h 30"/>
                <a:gd name="T46" fmla="*/ 20 w 100"/>
                <a:gd name="T47" fmla="*/ 1 h 30"/>
                <a:gd name="T48" fmla="*/ 20 w 100"/>
                <a:gd name="T49" fmla="*/ 4 h 30"/>
                <a:gd name="T50" fmla="*/ 24 w 100"/>
                <a:gd name="T51" fmla="*/ 7 h 30"/>
                <a:gd name="T52" fmla="*/ 37 w 100"/>
                <a:gd name="T53" fmla="*/ 7 h 30"/>
                <a:gd name="T54" fmla="*/ 37 w 100"/>
                <a:gd name="T55" fmla="*/ 14 h 30"/>
                <a:gd name="T56" fmla="*/ 47 w 100"/>
                <a:gd name="T57" fmla="*/ 15 h 30"/>
                <a:gd name="T58" fmla="*/ 47 w 100"/>
                <a:gd name="T59" fmla="*/ 18 h 30"/>
                <a:gd name="T60" fmla="*/ 49 w 100"/>
                <a:gd name="T61" fmla="*/ 16 h 30"/>
                <a:gd name="T62" fmla="*/ 66 w 100"/>
                <a:gd name="T63" fmla="*/ 16 h 30"/>
                <a:gd name="T64" fmla="*/ 69 w 100"/>
                <a:gd name="T65" fmla="*/ 18 h 30"/>
                <a:gd name="T66" fmla="*/ 73 w 100"/>
                <a:gd name="T67" fmla="*/ 15 h 30"/>
                <a:gd name="T68" fmla="*/ 77 w 100"/>
                <a:gd name="T69" fmla="*/ 15 h 30"/>
                <a:gd name="T70" fmla="*/ 100 w 100"/>
                <a:gd name="T71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30">
                  <a:moveTo>
                    <a:pt x="100" y="16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98" y="23"/>
                    <a:pt x="96" y="24"/>
                    <a:pt x="96" y="26"/>
                  </a:cubicBezTo>
                  <a:cubicBezTo>
                    <a:pt x="89" y="27"/>
                    <a:pt x="84" y="26"/>
                    <a:pt x="79" y="26"/>
                  </a:cubicBezTo>
                  <a:cubicBezTo>
                    <a:pt x="77" y="26"/>
                    <a:pt x="75" y="29"/>
                    <a:pt x="73" y="29"/>
                  </a:cubicBezTo>
                  <a:cubicBezTo>
                    <a:pt x="71" y="29"/>
                    <a:pt x="71" y="28"/>
                    <a:pt x="69" y="28"/>
                  </a:cubicBezTo>
                  <a:cubicBezTo>
                    <a:pt x="70" y="28"/>
                    <a:pt x="68" y="29"/>
                    <a:pt x="68" y="29"/>
                  </a:cubicBezTo>
                  <a:cubicBezTo>
                    <a:pt x="67" y="29"/>
                    <a:pt x="62" y="29"/>
                    <a:pt x="62" y="29"/>
                  </a:cubicBezTo>
                  <a:cubicBezTo>
                    <a:pt x="62" y="29"/>
                    <a:pt x="62" y="28"/>
                    <a:pt x="62" y="28"/>
                  </a:cubicBezTo>
                  <a:cubicBezTo>
                    <a:pt x="61" y="27"/>
                    <a:pt x="59" y="29"/>
                    <a:pt x="59" y="29"/>
                  </a:cubicBezTo>
                  <a:cubicBezTo>
                    <a:pt x="56" y="28"/>
                    <a:pt x="56" y="26"/>
                    <a:pt x="54" y="26"/>
                  </a:cubicBezTo>
                  <a:cubicBezTo>
                    <a:pt x="48" y="26"/>
                    <a:pt x="41" y="30"/>
                    <a:pt x="33" y="26"/>
                  </a:cubicBezTo>
                  <a:cubicBezTo>
                    <a:pt x="33" y="25"/>
                    <a:pt x="34" y="25"/>
                    <a:pt x="34" y="23"/>
                  </a:cubicBezTo>
                  <a:cubicBezTo>
                    <a:pt x="34" y="21"/>
                    <a:pt x="32" y="23"/>
                    <a:pt x="31" y="22"/>
                  </a:cubicBezTo>
                  <a:cubicBezTo>
                    <a:pt x="30" y="20"/>
                    <a:pt x="31" y="17"/>
                    <a:pt x="28" y="16"/>
                  </a:cubicBezTo>
                  <a:cubicBezTo>
                    <a:pt x="29" y="15"/>
                    <a:pt x="31" y="15"/>
                    <a:pt x="31" y="14"/>
                  </a:cubicBezTo>
                  <a:cubicBezTo>
                    <a:pt x="31" y="11"/>
                    <a:pt x="27" y="12"/>
                    <a:pt x="28" y="8"/>
                  </a:cubicBezTo>
                  <a:cubicBezTo>
                    <a:pt x="26" y="10"/>
                    <a:pt x="20" y="9"/>
                    <a:pt x="16" y="9"/>
                  </a:cubicBezTo>
                  <a:cubicBezTo>
                    <a:pt x="13" y="11"/>
                    <a:pt x="14" y="7"/>
                    <a:pt x="13" y="7"/>
                  </a:cubicBezTo>
                  <a:cubicBezTo>
                    <a:pt x="12" y="6"/>
                    <a:pt x="10" y="7"/>
                    <a:pt x="10" y="5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9" y="2"/>
                    <a:pt x="0" y="6"/>
                    <a:pt x="2" y="1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3"/>
                    <a:pt x="20" y="4"/>
                  </a:cubicBezTo>
                  <a:cubicBezTo>
                    <a:pt x="21" y="5"/>
                    <a:pt x="25" y="3"/>
                    <a:pt x="24" y="7"/>
                  </a:cubicBezTo>
                  <a:cubicBezTo>
                    <a:pt x="28" y="3"/>
                    <a:pt x="32" y="7"/>
                    <a:pt x="37" y="7"/>
                  </a:cubicBezTo>
                  <a:cubicBezTo>
                    <a:pt x="36" y="11"/>
                    <a:pt x="39" y="11"/>
                    <a:pt x="37" y="14"/>
                  </a:cubicBezTo>
                  <a:cubicBezTo>
                    <a:pt x="39" y="14"/>
                    <a:pt x="43" y="13"/>
                    <a:pt x="47" y="15"/>
                  </a:cubicBezTo>
                  <a:cubicBezTo>
                    <a:pt x="48" y="15"/>
                    <a:pt x="40" y="18"/>
                    <a:pt x="47" y="18"/>
                  </a:cubicBezTo>
                  <a:cubicBezTo>
                    <a:pt x="48" y="18"/>
                    <a:pt x="48" y="16"/>
                    <a:pt x="49" y="16"/>
                  </a:cubicBezTo>
                  <a:cubicBezTo>
                    <a:pt x="54" y="16"/>
                    <a:pt x="60" y="16"/>
                    <a:pt x="66" y="16"/>
                  </a:cubicBezTo>
                  <a:cubicBezTo>
                    <a:pt x="67" y="16"/>
                    <a:pt x="69" y="18"/>
                    <a:pt x="69" y="18"/>
                  </a:cubicBezTo>
                  <a:cubicBezTo>
                    <a:pt x="72" y="17"/>
                    <a:pt x="66" y="15"/>
                    <a:pt x="73" y="15"/>
                  </a:cubicBezTo>
                  <a:cubicBezTo>
                    <a:pt x="75" y="15"/>
                    <a:pt x="76" y="15"/>
                    <a:pt x="77" y="15"/>
                  </a:cubicBezTo>
                  <a:cubicBezTo>
                    <a:pt x="83" y="14"/>
                    <a:pt x="92" y="14"/>
                    <a:pt x="100" y="1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7"/>
            <p:cNvSpPr/>
            <p:nvPr/>
          </p:nvSpPr>
          <p:spPr bwMode="auto">
            <a:xfrm>
              <a:off x="5475287" y="1031875"/>
              <a:ext cx="376238" cy="269875"/>
            </a:xfrm>
            <a:custGeom>
              <a:avLst/>
              <a:gdLst>
                <a:gd name="T0" fmla="*/ 82 w 100"/>
                <a:gd name="T1" fmla="*/ 2 h 72"/>
                <a:gd name="T2" fmla="*/ 99 w 100"/>
                <a:gd name="T3" fmla="*/ 1 h 72"/>
                <a:gd name="T4" fmla="*/ 98 w 100"/>
                <a:gd name="T5" fmla="*/ 8 h 72"/>
                <a:gd name="T6" fmla="*/ 79 w 100"/>
                <a:gd name="T7" fmla="*/ 10 h 72"/>
                <a:gd name="T8" fmla="*/ 77 w 100"/>
                <a:gd name="T9" fmla="*/ 13 h 72"/>
                <a:gd name="T10" fmla="*/ 74 w 100"/>
                <a:gd name="T11" fmla="*/ 13 h 72"/>
                <a:gd name="T12" fmla="*/ 71 w 100"/>
                <a:gd name="T13" fmla="*/ 16 h 72"/>
                <a:gd name="T14" fmla="*/ 68 w 100"/>
                <a:gd name="T15" fmla="*/ 15 h 72"/>
                <a:gd name="T16" fmla="*/ 63 w 100"/>
                <a:gd name="T17" fmla="*/ 16 h 72"/>
                <a:gd name="T18" fmla="*/ 57 w 100"/>
                <a:gd name="T19" fmla="*/ 17 h 72"/>
                <a:gd name="T20" fmla="*/ 56 w 100"/>
                <a:gd name="T21" fmla="*/ 20 h 72"/>
                <a:gd name="T22" fmla="*/ 49 w 100"/>
                <a:gd name="T23" fmla="*/ 24 h 72"/>
                <a:gd name="T24" fmla="*/ 44 w 100"/>
                <a:gd name="T25" fmla="*/ 27 h 72"/>
                <a:gd name="T26" fmla="*/ 42 w 100"/>
                <a:gd name="T27" fmla="*/ 30 h 72"/>
                <a:gd name="T28" fmla="*/ 40 w 100"/>
                <a:gd name="T29" fmla="*/ 33 h 72"/>
                <a:gd name="T30" fmla="*/ 33 w 100"/>
                <a:gd name="T31" fmla="*/ 36 h 72"/>
                <a:gd name="T32" fmla="*/ 32 w 100"/>
                <a:gd name="T33" fmla="*/ 37 h 72"/>
                <a:gd name="T34" fmla="*/ 26 w 100"/>
                <a:gd name="T35" fmla="*/ 40 h 72"/>
                <a:gd name="T36" fmla="*/ 23 w 100"/>
                <a:gd name="T37" fmla="*/ 45 h 72"/>
                <a:gd name="T38" fmla="*/ 25 w 100"/>
                <a:gd name="T39" fmla="*/ 54 h 72"/>
                <a:gd name="T40" fmla="*/ 20 w 100"/>
                <a:gd name="T41" fmla="*/ 57 h 72"/>
                <a:gd name="T42" fmla="*/ 23 w 100"/>
                <a:gd name="T43" fmla="*/ 62 h 72"/>
                <a:gd name="T44" fmla="*/ 22 w 100"/>
                <a:gd name="T45" fmla="*/ 64 h 72"/>
                <a:gd name="T46" fmla="*/ 23 w 100"/>
                <a:gd name="T47" fmla="*/ 65 h 72"/>
                <a:gd name="T48" fmla="*/ 25 w 100"/>
                <a:gd name="T49" fmla="*/ 64 h 72"/>
                <a:gd name="T50" fmla="*/ 29 w 100"/>
                <a:gd name="T51" fmla="*/ 66 h 72"/>
                <a:gd name="T52" fmla="*/ 27 w 100"/>
                <a:gd name="T53" fmla="*/ 72 h 72"/>
                <a:gd name="T54" fmla="*/ 15 w 100"/>
                <a:gd name="T55" fmla="*/ 72 h 72"/>
                <a:gd name="T56" fmla="*/ 16 w 100"/>
                <a:gd name="T57" fmla="*/ 69 h 72"/>
                <a:gd name="T58" fmla="*/ 12 w 100"/>
                <a:gd name="T59" fmla="*/ 68 h 72"/>
                <a:gd name="T60" fmla="*/ 9 w 100"/>
                <a:gd name="T61" fmla="*/ 65 h 72"/>
                <a:gd name="T62" fmla="*/ 6 w 100"/>
                <a:gd name="T63" fmla="*/ 65 h 72"/>
                <a:gd name="T64" fmla="*/ 2 w 100"/>
                <a:gd name="T65" fmla="*/ 65 h 72"/>
                <a:gd name="T66" fmla="*/ 1 w 100"/>
                <a:gd name="T67" fmla="*/ 55 h 72"/>
                <a:gd name="T68" fmla="*/ 8 w 100"/>
                <a:gd name="T69" fmla="*/ 52 h 72"/>
                <a:gd name="T70" fmla="*/ 6 w 100"/>
                <a:gd name="T71" fmla="*/ 51 h 72"/>
                <a:gd name="T72" fmla="*/ 8 w 100"/>
                <a:gd name="T73" fmla="*/ 48 h 72"/>
                <a:gd name="T74" fmla="*/ 15 w 100"/>
                <a:gd name="T75" fmla="*/ 45 h 72"/>
                <a:gd name="T76" fmla="*/ 15 w 100"/>
                <a:gd name="T77" fmla="*/ 40 h 72"/>
                <a:gd name="T78" fmla="*/ 19 w 100"/>
                <a:gd name="T79" fmla="*/ 38 h 72"/>
                <a:gd name="T80" fmla="*/ 22 w 100"/>
                <a:gd name="T81" fmla="*/ 34 h 72"/>
                <a:gd name="T82" fmla="*/ 22 w 100"/>
                <a:gd name="T83" fmla="*/ 27 h 72"/>
                <a:gd name="T84" fmla="*/ 33 w 100"/>
                <a:gd name="T85" fmla="*/ 23 h 72"/>
                <a:gd name="T86" fmla="*/ 35 w 100"/>
                <a:gd name="T87" fmla="*/ 20 h 72"/>
                <a:gd name="T88" fmla="*/ 36 w 100"/>
                <a:gd name="T89" fmla="*/ 22 h 72"/>
                <a:gd name="T90" fmla="*/ 39 w 100"/>
                <a:gd name="T91" fmla="*/ 19 h 72"/>
                <a:gd name="T92" fmla="*/ 40 w 100"/>
                <a:gd name="T93" fmla="*/ 16 h 72"/>
                <a:gd name="T94" fmla="*/ 47 w 100"/>
                <a:gd name="T95" fmla="*/ 15 h 72"/>
                <a:gd name="T96" fmla="*/ 56 w 100"/>
                <a:gd name="T97" fmla="*/ 13 h 72"/>
                <a:gd name="T98" fmla="*/ 57 w 100"/>
                <a:gd name="T99" fmla="*/ 12 h 72"/>
                <a:gd name="T100" fmla="*/ 60 w 100"/>
                <a:gd name="T101" fmla="*/ 13 h 72"/>
                <a:gd name="T102" fmla="*/ 61 w 100"/>
                <a:gd name="T103" fmla="*/ 10 h 72"/>
                <a:gd name="T104" fmla="*/ 63 w 100"/>
                <a:gd name="T105" fmla="*/ 10 h 72"/>
                <a:gd name="T106" fmla="*/ 72 w 100"/>
                <a:gd name="T107" fmla="*/ 9 h 72"/>
                <a:gd name="T108" fmla="*/ 75 w 100"/>
                <a:gd name="T109" fmla="*/ 8 h 72"/>
                <a:gd name="T110" fmla="*/ 77 w 100"/>
                <a:gd name="T111" fmla="*/ 6 h 72"/>
                <a:gd name="T112" fmla="*/ 82 w 100"/>
                <a:gd name="T113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72">
                  <a:moveTo>
                    <a:pt x="82" y="2"/>
                  </a:moveTo>
                  <a:cubicBezTo>
                    <a:pt x="87" y="5"/>
                    <a:pt x="93" y="0"/>
                    <a:pt x="99" y="1"/>
                  </a:cubicBezTo>
                  <a:cubicBezTo>
                    <a:pt x="100" y="4"/>
                    <a:pt x="97" y="4"/>
                    <a:pt x="98" y="8"/>
                  </a:cubicBezTo>
                  <a:cubicBezTo>
                    <a:pt x="93" y="5"/>
                    <a:pt x="86" y="10"/>
                    <a:pt x="79" y="10"/>
                  </a:cubicBezTo>
                  <a:cubicBezTo>
                    <a:pt x="78" y="10"/>
                    <a:pt x="78" y="13"/>
                    <a:pt x="77" y="13"/>
                  </a:cubicBezTo>
                  <a:cubicBezTo>
                    <a:pt x="76" y="14"/>
                    <a:pt x="74" y="13"/>
                    <a:pt x="74" y="13"/>
                  </a:cubicBezTo>
                  <a:cubicBezTo>
                    <a:pt x="74" y="13"/>
                    <a:pt x="71" y="16"/>
                    <a:pt x="71" y="16"/>
                  </a:cubicBezTo>
                  <a:cubicBezTo>
                    <a:pt x="70" y="16"/>
                    <a:pt x="70" y="14"/>
                    <a:pt x="68" y="15"/>
                  </a:cubicBezTo>
                  <a:cubicBezTo>
                    <a:pt x="67" y="15"/>
                    <a:pt x="65" y="15"/>
                    <a:pt x="63" y="16"/>
                  </a:cubicBezTo>
                  <a:cubicBezTo>
                    <a:pt x="62" y="16"/>
                    <a:pt x="59" y="17"/>
                    <a:pt x="57" y="17"/>
                  </a:cubicBezTo>
                  <a:cubicBezTo>
                    <a:pt x="55" y="18"/>
                    <a:pt x="57" y="19"/>
                    <a:pt x="56" y="20"/>
                  </a:cubicBezTo>
                  <a:cubicBezTo>
                    <a:pt x="55" y="21"/>
                    <a:pt x="49" y="20"/>
                    <a:pt x="49" y="24"/>
                  </a:cubicBezTo>
                  <a:cubicBezTo>
                    <a:pt x="48" y="26"/>
                    <a:pt x="45" y="27"/>
                    <a:pt x="44" y="27"/>
                  </a:cubicBezTo>
                  <a:cubicBezTo>
                    <a:pt x="44" y="28"/>
                    <a:pt x="42" y="29"/>
                    <a:pt x="42" y="30"/>
                  </a:cubicBezTo>
                  <a:cubicBezTo>
                    <a:pt x="41" y="31"/>
                    <a:pt x="40" y="31"/>
                    <a:pt x="40" y="33"/>
                  </a:cubicBezTo>
                  <a:cubicBezTo>
                    <a:pt x="35" y="34"/>
                    <a:pt x="36" y="32"/>
                    <a:pt x="33" y="36"/>
                  </a:cubicBezTo>
                  <a:cubicBezTo>
                    <a:pt x="33" y="36"/>
                    <a:pt x="32" y="35"/>
                    <a:pt x="32" y="37"/>
                  </a:cubicBezTo>
                  <a:cubicBezTo>
                    <a:pt x="32" y="39"/>
                    <a:pt x="28" y="38"/>
                    <a:pt x="26" y="40"/>
                  </a:cubicBezTo>
                  <a:cubicBezTo>
                    <a:pt x="26" y="42"/>
                    <a:pt x="28" y="47"/>
                    <a:pt x="23" y="45"/>
                  </a:cubicBezTo>
                  <a:cubicBezTo>
                    <a:pt x="24" y="48"/>
                    <a:pt x="22" y="54"/>
                    <a:pt x="25" y="54"/>
                  </a:cubicBezTo>
                  <a:cubicBezTo>
                    <a:pt x="24" y="55"/>
                    <a:pt x="22" y="56"/>
                    <a:pt x="20" y="57"/>
                  </a:cubicBezTo>
                  <a:cubicBezTo>
                    <a:pt x="19" y="60"/>
                    <a:pt x="24" y="59"/>
                    <a:pt x="23" y="62"/>
                  </a:cubicBezTo>
                  <a:cubicBezTo>
                    <a:pt x="23" y="62"/>
                    <a:pt x="21" y="63"/>
                    <a:pt x="22" y="64"/>
                  </a:cubicBezTo>
                  <a:cubicBezTo>
                    <a:pt x="22" y="63"/>
                    <a:pt x="24" y="65"/>
                    <a:pt x="23" y="65"/>
                  </a:cubicBezTo>
                  <a:cubicBezTo>
                    <a:pt x="24" y="65"/>
                    <a:pt x="25" y="64"/>
                    <a:pt x="25" y="64"/>
                  </a:cubicBezTo>
                  <a:cubicBezTo>
                    <a:pt x="26" y="64"/>
                    <a:pt x="26" y="67"/>
                    <a:pt x="29" y="66"/>
                  </a:cubicBezTo>
                  <a:cubicBezTo>
                    <a:pt x="29" y="69"/>
                    <a:pt x="27" y="69"/>
                    <a:pt x="27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7" y="70"/>
                    <a:pt x="16" y="69"/>
                  </a:cubicBezTo>
                  <a:cubicBezTo>
                    <a:pt x="15" y="68"/>
                    <a:pt x="14" y="69"/>
                    <a:pt x="12" y="68"/>
                  </a:cubicBezTo>
                  <a:cubicBezTo>
                    <a:pt x="11" y="67"/>
                    <a:pt x="10" y="65"/>
                    <a:pt x="9" y="65"/>
                  </a:cubicBezTo>
                  <a:cubicBezTo>
                    <a:pt x="9" y="65"/>
                    <a:pt x="7" y="65"/>
                    <a:pt x="6" y="65"/>
                  </a:cubicBezTo>
                  <a:cubicBezTo>
                    <a:pt x="5" y="64"/>
                    <a:pt x="5" y="65"/>
                    <a:pt x="2" y="65"/>
                  </a:cubicBezTo>
                  <a:cubicBezTo>
                    <a:pt x="2" y="62"/>
                    <a:pt x="0" y="60"/>
                    <a:pt x="1" y="55"/>
                  </a:cubicBezTo>
                  <a:cubicBezTo>
                    <a:pt x="5" y="60"/>
                    <a:pt x="1" y="50"/>
                    <a:pt x="8" y="52"/>
                  </a:cubicBezTo>
                  <a:cubicBezTo>
                    <a:pt x="9" y="51"/>
                    <a:pt x="6" y="51"/>
                    <a:pt x="6" y="51"/>
                  </a:cubicBezTo>
                  <a:cubicBezTo>
                    <a:pt x="7" y="50"/>
                    <a:pt x="11" y="49"/>
                    <a:pt x="8" y="48"/>
                  </a:cubicBezTo>
                  <a:cubicBezTo>
                    <a:pt x="9" y="46"/>
                    <a:pt x="12" y="46"/>
                    <a:pt x="15" y="45"/>
                  </a:cubicBezTo>
                  <a:cubicBezTo>
                    <a:pt x="14" y="43"/>
                    <a:pt x="19" y="41"/>
                    <a:pt x="15" y="40"/>
                  </a:cubicBezTo>
                  <a:cubicBezTo>
                    <a:pt x="15" y="38"/>
                    <a:pt x="17" y="39"/>
                    <a:pt x="19" y="38"/>
                  </a:cubicBezTo>
                  <a:cubicBezTo>
                    <a:pt x="19" y="36"/>
                    <a:pt x="20" y="35"/>
                    <a:pt x="22" y="34"/>
                  </a:cubicBezTo>
                  <a:cubicBezTo>
                    <a:pt x="19" y="32"/>
                    <a:pt x="23" y="32"/>
                    <a:pt x="22" y="27"/>
                  </a:cubicBezTo>
                  <a:cubicBezTo>
                    <a:pt x="27" y="27"/>
                    <a:pt x="29" y="24"/>
                    <a:pt x="33" y="23"/>
                  </a:cubicBezTo>
                  <a:cubicBezTo>
                    <a:pt x="35" y="24"/>
                    <a:pt x="34" y="21"/>
                    <a:pt x="35" y="20"/>
                  </a:cubicBezTo>
                  <a:cubicBezTo>
                    <a:pt x="35" y="20"/>
                    <a:pt x="36" y="21"/>
                    <a:pt x="36" y="22"/>
                  </a:cubicBezTo>
                  <a:cubicBezTo>
                    <a:pt x="37" y="21"/>
                    <a:pt x="38" y="20"/>
                    <a:pt x="39" y="19"/>
                  </a:cubicBezTo>
                  <a:cubicBezTo>
                    <a:pt x="39" y="18"/>
                    <a:pt x="40" y="18"/>
                    <a:pt x="40" y="16"/>
                  </a:cubicBezTo>
                  <a:cubicBezTo>
                    <a:pt x="43" y="16"/>
                    <a:pt x="45" y="16"/>
                    <a:pt x="47" y="15"/>
                  </a:cubicBezTo>
                  <a:cubicBezTo>
                    <a:pt x="49" y="13"/>
                    <a:pt x="51" y="14"/>
                    <a:pt x="56" y="13"/>
                  </a:cubicBezTo>
                  <a:cubicBezTo>
                    <a:pt x="57" y="13"/>
                    <a:pt x="56" y="12"/>
                    <a:pt x="57" y="12"/>
                  </a:cubicBezTo>
                  <a:cubicBezTo>
                    <a:pt x="59" y="11"/>
                    <a:pt x="60" y="13"/>
                    <a:pt x="60" y="13"/>
                  </a:cubicBezTo>
                  <a:cubicBezTo>
                    <a:pt x="62" y="13"/>
                    <a:pt x="59" y="10"/>
                    <a:pt x="61" y="10"/>
                  </a:cubicBezTo>
                  <a:cubicBezTo>
                    <a:pt x="62" y="10"/>
                    <a:pt x="62" y="10"/>
                    <a:pt x="63" y="10"/>
                  </a:cubicBezTo>
                  <a:cubicBezTo>
                    <a:pt x="64" y="10"/>
                    <a:pt x="68" y="10"/>
                    <a:pt x="72" y="9"/>
                  </a:cubicBezTo>
                  <a:cubicBezTo>
                    <a:pt x="75" y="8"/>
                    <a:pt x="74" y="9"/>
                    <a:pt x="75" y="8"/>
                  </a:cubicBezTo>
                  <a:cubicBezTo>
                    <a:pt x="75" y="8"/>
                    <a:pt x="77" y="6"/>
                    <a:pt x="77" y="6"/>
                  </a:cubicBezTo>
                  <a:cubicBezTo>
                    <a:pt x="81" y="4"/>
                    <a:pt x="82" y="9"/>
                    <a:pt x="82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8"/>
            <p:cNvSpPr/>
            <p:nvPr/>
          </p:nvSpPr>
          <p:spPr bwMode="auto">
            <a:xfrm>
              <a:off x="2187575" y="1047750"/>
              <a:ext cx="41275" cy="19050"/>
            </a:xfrm>
            <a:custGeom>
              <a:avLst/>
              <a:gdLst>
                <a:gd name="T0" fmla="*/ 8 w 11"/>
                <a:gd name="T1" fmla="*/ 1 h 5"/>
                <a:gd name="T2" fmla="*/ 11 w 11"/>
                <a:gd name="T3" fmla="*/ 1 h 5"/>
                <a:gd name="T4" fmla="*/ 8 w 1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8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5"/>
                    <a:pt x="0" y="0"/>
                    <a:pt x="8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9"/>
            <p:cNvSpPr/>
            <p:nvPr/>
          </p:nvSpPr>
          <p:spPr bwMode="auto">
            <a:xfrm>
              <a:off x="7310437" y="1069975"/>
              <a:ext cx="115888" cy="90488"/>
            </a:xfrm>
            <a:custGeom>
              <a:avLst/>
              <a:gdLst>
                <a:gd name="T0" fmla="*/ 8 w 31"/>
                <a:gd name="T1" fmla="*/ 0 h 24"/>
                <a:gd name="T2" fmla="*/ 10 w 31"/>
                <a:gd name="T3" fmla="*/ 2 h 24"/>
                <a:gd name="T4" fmla="*/ 18 w 31"/>
                <a:gd name="T5" fmla="*/ 6 h 24"/>
                <a:gd name="T6" fmla="*/ 22 w 31"/>
                <a:gd name="T7" fmla="*/ 3 h 24"/>
                <a:gd name="T8" fmla="*/ 31 w 31"/>
                <a:gd name="T9" fmla="*/ 5 h 24"/>
                <a:gd name="T10" fmla="*/ 28 w 31"/>
                <a:gd name="T11" fmla="*/ 12 h 24"/>
                <a:gd name="T12" fmla="*/ 17 w 31"/>
                <a:gd name="T13" fmla="*/ 14 h 24"/>
                <a:gd name="T14" fmla="*/ 17 w 31"/>
                <a:gd name="T15" fmla="*/ 16 h 24"/>
                <a:gd name="T16" fmla="*/ 14 w 31"/>
                <a:gd name="T17" fmla="*/ 19 h 24"/>
                <a:gd name="T18" fmla="*/ 10 w 31"/>
                <a:gd name="T19" fmla="*/ 20 h 24"/>
                <a:gd name="T20" fmla="*/ 4 w 31"/>
                <a:gd name="T21" fmla="*/ 17 h 24"/>
                <a:gd name="T22" fmla="*/ 0 w 31"/>
                <a:gd name="T23" fmla="*/ 6 h 24"/>
                <a:gd name="T24" fmla="*/ 8 w 31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4">
                  <a:moveTo>
                    <a:pt x="8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1" y="5"/>
                    <a:pt x="16" y="4"/>
                    <a:pt x="18" y="6"/>
                  </a:cubicBezTo>
                  <a:cubicBezTo>
                    <a:pt x="21" y="7"/>
                    <a:pt x="22" y="3"/>
                    <a:pt x="22" y="3"/>
                  </a:cubicBezTo>
                  <a:cubicBezTo>
                    <a:pt x="24" y="3"/>
                    <a:pt x="26" y="6"/>
                    <a:pt x="31" y="5"/>
                  </a:cubicBezTo>
                  <a:cubicBezTo>
                    <a:pt x="30" y="6"/>
                    <a:pt x="23" y="9"/>
                    <a:pt x="28" y="12"/>
                  </a:cubicBezTo>
                  <a:cubicBezTo>
                    <a:pt x="27" y="15"/>
                    <a:pt x="22" y="14"/>
                    <a:pt x="17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8"/>
                    <a:pt x="9" y="17"/>
                    <a:pt x="14" y="19"/>
                  </a:cubicBezTo>
                  <a:cubicBezTo>
                    <a:pt x="14" y="24"/>
                    <a:pt x="9" y="16"/>
                    <a:pt x="10" y="20"/>
                  </a:cubicBezTo>
                  <a:cubicBezTo>
                    <a:pt x="8" y="19"/>
                    <a:pt x="9" y="16"/>
                    <a:pt x="4" y="17"/>
                  </a:cubicBezTo>
                  <a:cubicBezTo>
                    <a:pt x="3" y="13"/>
                    <a:pt x="4" y="7"/>
                    <a:pt x="0" y="6"/>
                  </a:cubicBezTo>
                  <a:cubicBezTo>
                    <a:pt x="1" y="3"/>
                    <a:pt x="9" y="6"/>
                    <a:pt x="8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0"/>
            <p:cNvSpPr/>
            <p:nvPr/>
          </p:nvSpPr>
          <p:spPr bwMode="auto">
            <a:xfrm>
              <a:off x="1808162" y="1081087"/>
              <a:ext cx="30163" cy="22225"/>
            </a:xfrm>
            <a:custGeom>
              <a:avLst/>
              <a:gdLst>
                <a:gd name="T0" fmla="*/ 4 w 8"/>
                <a:gd name="T1" fmla="*/ 0 h 6"/>
                <a:gd name="T2" fmla="*/ 5 w 8"/>
                <a:gd name="T3" fmla="*/ 6 h 6"/>
                <a:gd name="T4" fmla="*/ 0 w 8"/>
                <a:gd name="T5" fmla="*/ 4 h 6"/>
                <a:gd name="T6" fmla="*/ 4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8" y="1"/>
                    <a:pt x="5" y="2"/>
                    <a:pt x="5" y="6"/>
                  </a:cubicBezTo>
                  <a:cubicBezTo>
                    <a:pt x="4" y="5"/>
                    <a:pt x="2" y="4"/>
                    <a:pt x="0" y="4"/>
                  </a:cubicBezTo>
                  <a:cubicBezTo>
                    <a:pt x="0" y="2"/>
                    <a:pt x="4" y="3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31"/>
            <p:cNvSpPr/>
            <p:nvPr/>
          </p:nvSpPr>
          <p:spPr bwMode="auto">
            <a:xfrm>
              <a:off x="7437437" y="1081087"/>
              <a:ext cx="52388" cy="49213"/>
            </a:xfrm>
            <a:custGeom>
              <a:avLst/>
              <a:gdLst>
                <a:gd name="T0" fmla="*/ 0 w 14"/>
                <a:gd name="T1" fmla="*/ 4 h 13"/>
                <a:gd name="T2" fmla="*/ 14 w 14"/>
                <a:gd name="T3" fmla="*/ 7 h 13"/>
                <a:gd name="T4" fmla="*/ 8 w 14"/>
                <a:gd name="T5" fmla="*/ 13 h 13"/>
                <a:gd name="T6" fmla="*/ 5 w 14"/>
                <a:gd name="T7" fmla="*/ 10 h 13"/>
                <a:gd name="T8" fmla="*/ 3 w 14"/>
                <a:gd name="T9" fmla="*/ 10 h 13"/>
                <a:gd name="T10" fmla="*/ 0 w 14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0" y="4"/>
                  </a:moveTo>
                  <a:cubicBezTo>
                    <a:pt x="4" y="0"/>
                    <a:pt x="12" y="4"/>
                    <a:pt x="14" y="7"/>
                  </a:cubicBezTo>
                  <a:cubicBezTo>
                    <a:pt x="13" y="10"/>
                    <a:pt x="7" y="8"/>
                    <a:pt x="8" y="13"/>
                  </a:cubicBezTo>
                  <a:cubicBezTo>
                    <a:pt x="6" y="13"/>
                    <a:pt x="6" y="10"/>
                    <a:pt x="5" y="10"/>
                  </a:cubicBezTo>
                  <a:cubicBezTo>
                    <a:pt x="5" y="10"/>
                    <a:pt x="3" y="10"/>
                    <a:pt x="3" y="10"/>
                  </a:cubicBezTo>
                  <a:cubicBezTo>
                    <a:pt x="1" y="8"/>
                    <a:pt x="3" y="5"/>
                    <a:pt x="0" y="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32"/>
            <p:cNvSpPr/>
            <p:nvPr/>
          </p:nvSpPr>
          <p:spPr bwMode="auto">
            <a:xfrm>
              <a:off x="7504112" y="1096962"/>
              <a:ext cx="79375" cy="44450"/>
            </a:xfrm>
            <a:custGeom>
              <a:avLst/>
              <a:gdLst>
                <a:gd name="T0" fmla="*/ 1 w 21"/>
                <a:gd name="T1" fmla="*/ 2 h 12"/>
                <a:gd name="T2" fmla="*/ 4 w 21"/>
                <a:gd name="T3" fmla="*/ 2 h 12"/>
                <a:gd name="T4" fmla="*/ 11 w 21"/>
                <a:gd name="T5" fmla="*/ 5 h 12"/>
                <a:gd name="T6" fmla="*/ 18 w 21"/>
                <a:gd name="T7" fmla="*/ 7 h 12"/>
                <a:gd name="T8" fmla="*/ 21 w 21"/>
                <a:gd name="T9" fmla="*/ 10 h 12"/>
                <a:gd name="T10" fmla="*/ 4 w 21"/>
                <a:gd name="T11" fmla="*/ 7 h 12"/>
                <a:gd name="T12" fmla="*/ 1 w 21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2">
                  <a:moveTo>
                    <a:pt x="1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8" y="0"/>
                    <a:pt x="8" y="4"/>
                    <a:pt x="11" y="5"/>
                  </a:cubicBezTo>
                  <a:cubicBezTo>
                    <a:pt x="14" y="5"/>
                    <a:pt x="16" y="6"/>
                    <a:pt x="18" y="7"/>
                  </a:cubicBezTo>
                  <a:cubicBezTo>
                    <a:pt x="20" y="8"/>
                    <a:pt x="21" y="7"/>
                    <a:pt x="21" y="10"/>
                  </a:cubicBezTo>
                  <a:cubicBezTo>
                    <a:pt x="13" y="12"/>
                    <a:pt x="10" y="8"/>
                    <a:pt x="4" y="7"/>
                  </a:cubicBezTo>
                  <a:cubicBezTo>
                    <a:pt x="6" y="3"/>
                    <a:pt x="0" y="6"/>
                    <a:pt x="1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165350" y="1166812"/>
              <a:ext cx="130175" cy="109538"/>
            </a:xfrm>
            <a:custGeom>
              <a:avLst/>
              <a:gdLst>
                <a:gd name="T0" fmla="*/ 11 w 35"/>
                <a:gd name="T1" fmla="*/ 5 h 29"/>
                <a:gd name="T2" fmla="*/ 11 w 35"/>
                <a:gd name="T3" fmla="*/ 4 h 29"/>
                <a:gd name="T4" fmla="*/ 27 w 35"/>
                <a:gd name="T5" fmla="*/ 0 h 29"/>
                <a:gd name="T6" fmla="*/ 30 w 35"/>
                <a:gd name="T7" fmla="*/ 5 h 29"/>
                <a:gd name="T8" fmla="*/ 27 w 35"/>
                <a:gd name="T9" fmla="*/ 9 h 29"/>
                <a:gd name="T10" fmla="*/ 34 w 35"/>
                <a:gd name="T11" fmla="*/ 11 h 29"/>
                <a:gd name="T12" fmla="*/ 35 w 35"/>
                <a:gd name="T13" fmla="*/ 22 h 29"/>
                <a:gd name="T14" fmla="*/ 31 w 35"/>
                <a:gd name="T15" fmla="*/ 22 h 29"/>
                <a:gd name="T16" fmla="*/ 31 w 35"/>
                <a:gd name="T17" fmla="*/ 25 h 29"/>
                <a:gd name="T18" fmla="*/ 27 w 35"/>
                <a:gd name="T19" fmla="*/ 25 h 29"/>
                <a:gd name="T20" fmla="*/ 23 w 35"/>
                <a:gd name="T21" fmla="*/ 28 h 29"/>
                <a:gd name="T22" fmla="*/ 18 w 35"/>
                <a:gd name="T23" fmla="*/ 23 h 29"/>
                <a:gd name="T24" fmla="*/ 14 w 35"/>
                <a:gd name="T25" fmla="*/ 19 h 29"/>
                <a:gd name="T26" fmla="*/ 11 w 35"/>
                <a:gd name="T27" fmla="*/ 16 h 29"/>
                <a:gd name="T28" fmla="*/ 4 w 35"/>
                <a:gd name="T29" fmla="*/ 15 h 29"/>
                <a:gd name="T30" fmla="*/ 0 w 35"/>
                <a:gd name="T31" fmla="*/ 12 h 29"/>
                <a:gd name="T32" fmla="*/ 14 w 35"/>
                <a:gd name="T33" fmla="*/ 14 h 29"/>
                <a:gd name="T34" fmla="*/ 15 w 35"/>
                <a:gd name="T35" fmla="*/ 8 h 29"/>
                <a:gd name="T36" fmla="*/ 10 w 35"/>
                <a:gd name="T37" fmla="*/ 4 h 29"/>
                <a:gd name="T38" fmla="*/ 11 w 35"/>
                <a:gd name="T3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9">
                  <a:moveTo>
                    <a:pt x="11" y="5"/>
                  </a:moveTo>
                  <a:cubicBezTo>
                    <a:pt x="13" y="5"/>
                    <a:pt x="12" y="4"/>
                    <a:pt x="11" y="4"/>
                  </a:cubicBezTo>
                  <a:cubicBezTo>
                    <a:pt x="15" y="1"/>
                    <a:pt x="25" y="4"/>
                    <a:pt x="27" y="0"/>
                  </a:cubicBezTo>
                  <a:cubicBezTo>
                    <a:pt x="29" y="1"/>
                    <a:pt x="29" y="3"/>
                    <a:pt x="30" y="5"/>
                  </a:cubicBezTo>
                  <a:cubicBezTo>
                    <a:pt x="30" y="8"/>
                    <a:pt x="27" y="7"/>
                    <a:pt x="27" y="9"/>
                  </a:cubicBezTo>
                  <a:cubicBezTo>
                    <a:pt x="28" y="14"/>
                    <a:pt x="30" y="11"/>
                    <a:pt x="34" y="11"/>
                  </a:cubicBezTo>
                  <a:cubicBezTo>
                    <a:pt x="35" y="16"/>
                    <a:pt x="34" y="16"/>
                    <a:pt x="35" y="22"/>
                  </a:cubicBezTo>
                  <a:cubicBezTo>
                    <a:pt x="34" y="23"/>
                    <a:pt x="32" y="21"/>
                    <a:pt x="31" y="22"/>
                  </a:cubicBezTo>
                  <a:cubicBezTo>
                    <a:pt x="31" y="22"/>
                    <a:pt x="31" y="25"/>
                    <a:pt x="31" y="25"/>
                  </a:cubicBezTo>
                  <a:cubicBezTo>
                    <a:pt x="30" y="25"/>
                    <a:pt x="28" y="25"/>
                    <a:pt x="27" y="25"/>
                  </a:cubicBezTo>
                  <a:cubicBezTo>
                    <a:pt x="25" y="25"/>
                    <a:pt x="25" y="27"/>
                    <a:pt x="23" y="28"/>
                  </a:cubicBezTo>
                  <a:cubicBezTo>
                    <a:pt x="19" y="29"/>
                    <a:pt x="19" y="25"/>
                    <a:pt x="18" y="23"/>
                  </a:cubicBezTo>
                  <a:cubicBezTo>
                    <a:pt x="17" y="22"/>
                    <a:pt x="13" y="22"/>
                    <a:pt x="14" y="19"/>
                  </a:cubicBezTo>
                  <a:cubicBezTo>
                    <a:pt x="12" y="20"/>
                    <a:pt x="11" y="18"/>
                    <a:pt x="11" y="16"/>
                  </a:cubicBezTo>
                  <a:cubicBezTo>
                    <a:pt x="9" y="17"/>
                    <a:pt x="7" y="16"/>
                    <a:pt x="4" y="15"/>
                  </a:cubicBezTo>
                  <a:cubicBezTo>
                    <a:pt x="2" y="14"/>
                    <a:pt x="0" y="16"/>
                    <a:pt x="0" y="12"/>
                  </a:cubicBezTo>
                  <a:cubicBezTo>
                    <a:pt x="6" y="11"/>
                    <a:pt x="8" y="15"/>
                    <a:pt x="14" y="14"/>
                  </a:cubicBezTo>
                  <a:cubicBezTo>
                    <a:pt x="16" y="13"/>
                    <a:pt x="15" y="10"/>
                    <a:pt x="15" y="8"/>
                  </a:cubicBezTo>
                  <a:cubicBezTo>
                    <a:pt x="16" y="4"/>
                    <a:pt x="8" y="9"/>
                    <a:pt x="10" y="4"/>
                  </a:cubicBezTo>
                  <a:cubicBezTo>
                    <a:pt x="11" y="4"/>
                    <a:pt x="11" y="4"/>
                    <a:pt x="11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34"/>
            <p:cNvSpPr/>
            <p:nvPr/>
          </p:nvSpPr>
          <p:spPr bwMode="auto">
            <a:xfrm>
              <a:off x="2636837" y="1174750"/>
              <a:ext cx="82550" cy="38100"/>
            </a:xfrm>
            <a:custGeom>
              <a:avLst/>
              <a:gdLst>
                <a:gd name="T0" fmla="*/ 0 w 22"/>
                <a:gd name="T1" fmla="*/ 2 h 10"/>
                <a:gd name="T2" fmla="*/ 6 w 22"/>
                <a:gd name="T3" fmla="*/ 0 h 10"/>
                <a:gd name="T4" fmla="*/ 21 w 22"/>
                <a:gd name="T5" fmla="*/ 5 h 10"/>
                <a:gd name="T6" fmla="*/ 20 w 22"/>
                <a:gd name="T7" fmla="*/ 10 h 10"/>
                <a:gd name="T8" fmla="*/ 5 w 22"/>
                <a:gd name="T9" fmla="*/ 5 h 10"/>
                <a:gd name="T10" fmla="*/ 0 w 22"/>
                <a:gd name="T1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11" y="1"/>
                    <a:pt x="17" y="4"/>
                    <a:pt x="21" y="5"/>
                  </a:cubicBezTo>
                  <a:cubicBezTo>
                    <a:pt x="22" y="7"/>
                    <a:pt x="20" y="8"/>
                    <a:pt x="20" y="10"/>
                  </a:cubicBezTo>
                  <a:cubicBezTo>
                    <a:pt x="12" y="10"/>
                    <a:pt x="9" y="9"/>
                    <a:pt x="5" y="5"/>
                  </a:cubicBezTo>
                  <a:cubicBezTo>
                    <a:pt x="3" y="4"/>
                    <a:pt x="3" y="1"/>
                    <a:pt x="0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5"/>
            <p:cNvSpPr/>
            <p:nvPr/>
          </p:nvSpPr>
          <p:spPr bwMode="auto">
            <a:xfrm>
              <a:off x="7385050" y="1174750"/>
              <a:ext cx="52388" cy="22225"/>
            </a:xfrm>
            <a:custGeom>
              <a:avLst/>
              <a:gdLst>
                <a:gd name="T0" fmla="*/ 14 w 14"/>
                <a:gd name="T1" fmla="*/ 5 h 6"/>
                <a:gd name="T2" fmla="*/ 0 w 14"/>
                <a:gd name="T3" fmla="*/ 3 h 6"/>
                <a:gd name="T4" fmla="*/ 4 w 14"/>
                <a:gd name="T5" fmla="*/ 0 h 6"/>
                <a:gd name="T6" fmla="*/ 14 w 14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6">
                  <a:moveTo>
                    <a:pt x="14" y="5"/>
                  </a:moveTo>
                  <a:cubicBezTo>
                    <a:pt x="12" y="6"/>
                    <a:pt x="3" y="5"/>
                    <a:pt x="0" y="3"/>
                  </a:cubicBezTo>
                  <a:cubicBezTo>
                    <a:pt x="0" y="1"/>
                    <a:pt x="4" y="3"/>
                    <a:pt x="4" y="0"/>
                  </a:cubicBezTo>
                  <a:cubicBezTo>
                    <a:pt x="7" y="2"/>
                    <a:pt x="14" y="0"/>
                    <a:pt x="14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6"/>
            <p:cNvSpPr/>
            <p:nvPr/>
          </p:nvSpPr>
          <p:spPr bwMode="auto">
            <a:xfrm>
              <a:off x="3217862" y="1290637"/>
              <a:ext cx="41275" cy="30163"/>
            </a:xfrm>
            <a:custGeom>
              <a:avLst/>
              <a:gdLst>
                <a:gd name="T0" fmla="*/ 11 w 11"/>
                <a:gd name="T1" fmla="*/ 6 h 8"/>
                <a:gd name="T2" fmla="*/ 0 w 11"/>
                <a:gd name="T3" fmla="*/ 3 h 8"/>
                <a:gd name="T4" fmla="*/ 11 w 11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1" y="6"/>
                  </a:moveTo>
                  <a:cubicBezTo>
                    <a:pt x="4" y="8"/>
                    <a:pt x="5" y="2"/>
                    <a:pt x="0" y="3"/>
                  </a:cubicBezTo>
                  <a:cubicBezTo>
                    <a:pt x="2" y="0"/>
                    <a:pt x="11" y="2"/>
                    <a:pt x="11" y="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7"/>
            <p:cNvSpPr/>
            <p:nvPr/>
          </p:nvSpPr>
          <p:spPr bwMode="auto">
            <a:xfrm>
              <a:off x="3187700" y="1320800"/>
              <a:ext cx="60325" cy="34925"/>
            </a:xfrm>
            <a:custGeom>
              <a:avLst/>
              <a:gdLst>
                <a:gd name="T0" fmla="*/ 16 w 16"/>
                <a:gd name="T1" fmla="*/ 5 h 9"/>
                <a:gd name="T2" fmla="*/ 2 w 16"/>
                <a:gd name="T3" fmla="*/ 5 h 9"/>
                <a:gd name="T4" fmla="*/ 6 w 16"/>
                <a:gd name="T5" fmla="*/ 1 h 9"/>
                <a:gd name="T6" fmla="*/ 16 w 16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4" y="9"/>
                    <a:pt x="4" y="9"/>
                    <a:pt x="2" y="5"/>
                  </a:cubicBezTo>
                  <a:cubicBezTo>
                    <a:pt x="0" y="0"/>
                    <a:pt x="7" y="4"/>
                    <a:pt x="6" y="1"/>
                  </a:cubicBezTo>
                  <a:cubicBezTo>
                    <a:pt x="9" y="3"/>
                    <a:pt x="12" y="4"/>
                    <a:pt x="16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8"/>
            <p:cNvSpPr/>
            <p:nvPr/>
          </p:nvSpPr>
          <p:spPr bwMode="auto">
            <a:xfrm>
              <a:off x="5400675" y="1343025"/>
              <a:ext cx="38100" cy="34925"/>
            </a:xfrm>
            <a:custGeom>
              <a:avLst/>
              <a:gdLst>
                <a:gd name="T0" fmla="*/ 4 w 10"/>
                <a:gd name="T1" fmla="*/ 0 h 9"/>
                <a:gd name="T2" fmla="*/ 10 w 10"/>
                <a:gd name="T3" fmla="*/ 6 h 9"/>
                <a:gd name="T4" fmla="*/ 3 w 10"/>
                <a:gd name="T5" fmla="*/ 9 h 9"/>
                <a:gd name="T6" fmla="*/ 1 w 10"/>
                <a:gd name="T7" fmla="*/ 2 h 9"/>
                <a:gd name="T8" fmla="*/ 4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4" y="0"/>
                  </a:moveTo>
                  <a:cubicBezTo>
                    <a:pt x="8" y="0"/>
                    <a:pt x="9" y="2"/>
                    <a:pt x="10" y="6"/>
                  </a:cubicBezTo>
                  <a:cubicBezTo>
                    <a:pt x="6" y="6"/>
                    <a:pt x="3" y="6"/>
                    <a:pt x="3" y="9"/>
                  </a:cubicBezTo>
                  <a:cubicBezTo>
                    <a:pt x="0" y="9"/>
                    <a:pt x="2" y="4"/>
                    <a:pt x="1" y="2"/>
                  </a:cubicBezTo>
                  <a:cubicBezTo>
                    <a:pt x="3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9"/>
            <p:cNvSpPr/>
            <p:nvPr/>
          </p:nvSpPr>
          <p:spPr bwMode="auto">
            <a:xfrm>
              <a:off x="2044700" y="1366837"/>
              <a:ext cx="38100" cy="25400"/>
            </a:xfrm>
            <a:custGeom>
              <a:avLst/>
              <a:gdLst>
                <a:gd name="T0" fmla="*/ 10 w 10"/>
                <a:gd name="T1" fmla="*/ 6 h 7"/>
                <a:gd name="T2" fmla="*/ 0 w 10"/>
                <a:gd name="T3" fmla="*/ 7 h 7"/>
                <a:gd name="T4" fmla="*/ 10 w 10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0" y="6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0" y="4"/>
                    <a:pt x="10" y="0"/>
                    <a:pt x="10" y="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40"/>
            <p:cNvSpPr/>
            <p:nvPr/>
          </p:nvSpPr>
          <p:spPr bwMode="auto">
            <a:xfrm>
              <a:off x="2705100" y="1384300"/>
              <a:ext cx="66675" cy="41275"/>
            </a:xfrm>
            <a:custGeom>
              <a:avLst/>
              <a:gdLst>
                <a:gd name="T0" fmla="*/ 15 w 18"/>
                <a:gd name="T1" fmla="*/ 2 h 11"/>
                <a:gd name="T2" fmla="*/ 16 w 18"/>
                <a:gd name="T3" fmla="*/ 10 h 11"/>
                <a:gd name="T4" fmla="*/ 2 w 18"/>
                <a:gd name="T5" fmla="*/ 8 h 11"/>
                <a:gd name="T6" fmla="*/ 5 w 18"/>
                <a:gd name="T7" fmla="*/ 2 h 11"/>
                <a:gd name="T8" fmla="*/ 15 w 1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5" y="2"/>
                  </a:moveTo>
                  <a:cubicBezTo>
                    <a:pt x="16" y="4"/>
                    <a:pt x="18" y="9"/>
                    <a:pt x="16" y="10"/>
                  </a:cubicBezTo>
                  <a:cubicBezTo>
                    <a:pt x="11" y="10"/>
                    <a:pt x="4" y="11"/>
                    <a:pt x="2" y="8"/>
                  </a:cubicBezTo>
                  <a:cubicBezTo>
                    <a:pt x="0" y="3"/>
                    <a:pt x="6" y="6"/>
                    <a:pt x="5" y="2"/>
                  </a:cubicBezTo>
                  <a:cubicBezTo>
                    <a:pt x="9" y="0"/>
                    <a:pt x="14" y="4"/>
                    <a:pt x="15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41"/>
            <p:cNvSpPr/>
            <p:nvPr/>
          </p:nvSpPr>
          <p:spPr bwMode="auto">
            <a:xfrm>
              <a:off x="2682875" y="1497012"/>
              <a:ext cx="77788" cy="38100"/>
            </a:xfrm>
            <a:custGeom>
              <a:avLst/>
              <a:gdLst>
                <a:gd name="T0" fmla="*/ 19 w 21"/>
                <a:gd name="T1" fmla="*/ 4 h 10"/>
                <a:gd name="T2" fmla="*/ 14 w 21"/>
                <a:gd name="T3" fmla="*/ 7 h 10"/>
                <a:gd name="T4" fmla="*/ 8 w 21"/>
                <a:gd name="T5" fmla="*/ 8 h 10"/>
                <a:gd name="T6" fmla="*/ 2 w 21"/>
                <a:gd name="T7" fmla="*/ 7 h 10"/>
                <a:gd name="T8" fmla="*/ 4 w 21"/>
                <a:gd name="T9" fmla="*/ 3 h 10"/>
                <a:gd name="T10" fmla="*/ 8 w 21"/>
                <a:gd name="T11" fmla="*/ 0 h 10"/>
                <a:gd name="T12" fmla="*/ 19 w 21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">
                  <a:moveTo>
                    <a:pt x="19" y="4"/>
                  </a:moveTo>
                  <a:cubicBezTo>
                    <a:pt x="21" y="8"/>
                    <a:pt x="16" y="7"/>
                    <a:pt x="14" y="7"/>
                  </a:cubicBezTo>
                  <a:cubicBezTo>
                    <a:pt x="13" y="7"/>
                    <a:pt x="9" y="10"/>
                    <a:pt x="8" y="8"/>
                  </a:cubicBezTo>
                  <a:cubicBezTo>
                    <a:pt x="7" y="7"/>
                    <a:pt x="4" y="8"/>
                    <a:pt x="2" y="7"/>
                  </a:cubicBezTo>
                  <a:cubicBezTo>
                    <a:pt x="0" y="3"/>
                    <a:pt x="9" y="4"/>
                    <a:pt x="4" y="3"/>
                  </a:cubicBezTo>
                  <a:cubicBezTo>
                    <a:pt x="4" y="1"/>
                    <a:pt x="8" y="2"/>
                    <a:pt x="8" y="0"/>
                  </a:cubicBezTo>
                  <a:cubicBezTo>
                    <a:pt x="12" y="1"/>
                    <a:pt x="17" y="2"/>
                    <a:pt x="19" y="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2"/>
            <p:cNvSpPr/>
            <p:nvPr/>
          </p:nvSpPr>
          <p:spPr bwMode="auto">
            <a:xfrm>
              <a:off x="2682875" y="1554162"/>
              <a:ext cx="36513" cy="19050"/>
            </a:xfrm>
            <a:custGeom>
              <a:avLst/>
              <a:gdLst>
                <a:gd name="T0" fmla="*/ 8 w 10"/>
                <a:gd name="T1" fmla="*/ 5 h 5"/>
                <a:gd name="T2" fmla="*/ 2 w 10"/>
                <a:gd name="T3" fmla="*/ 5 h 5"/>
                <a:gd name="T4" fmla="*/ 8 w 10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cubicBezTo>
                    <a:pt x="5" y="2"/>
                    <a:pt x="6" y="5"/>
                    <a:pt x="2" y="5"/>
                  </a:cubicBezTo>
                  <a:cubicBezTo>
                    <a:pt x="0" y="0"/>
                    <a:pt x="10" y="0"/>
                    <a:pt x="8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3"/>
            <p:cNvSpPr/>
            <p:nvPr/>
          </p:nvSpPr>
          <p:spPr bwMode="auto">
            <a:xfrm>
              <a:off x="2565400" y="157956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11 w 11"/>
                <a:gd name="T3" fmla="*/ 3 h 6"/>
                <a:gd name="T4" fmla="*/ 5 w 11"/>
                <a:gd name="T5" fmla="*/ 5 h 6"/>
                <a:gd name="T6" fmla="*/ 0 w 11"/>
                <a:gd name="T7" fmla="*/ 5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9" y="2"/>
                    <a:pt x="10" y="3"/>
                    <a:pt x="11" y="3"/>
                  </a:cubicBezTo>
                  <a:cubicBezTo>
                    <a:pt x="11" y="6"/>
                    <a:pt x="6" y="3"/>
                    <a:pt x="5" y="5"/>
                  </a:cubicBezTo>
                  <a:cubicBezTo>
                    <a:pt x="4" y="6"/>
                    <a:pt x="5" y="5"/>
                    <a:pt x="0" y="5"/>
                  </a:cubicBezTo>
                  <a:cubicBezTo>
                    <a:pt x="2" y="2"/>
                    <a:pt x="4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4"/>
            <p:cNvSpPr/>
            <p:nvPr/>
          </p:nvSpPr>
          <p:spPr bwMode="auto">
            <a:xfrm>
              <a:off x="2644775" y="1601787"/>
              <a:ext cx="14288" cy="26988"/>
            </a:xfrm>
            <a:custGeom>
              <a:avLst/>
              <a:gdLst>
                <a:gd name="T0" fmla="*/ 1 w 4"/>
                <a:gd name="T1" fmla="*/ 0 h 7"/>
                <a:gd name="T2" fmla="*/ 4 w 4"/>
                <a:gd name="T3" fmla="*/ 6 h 7"/>
                <a:gd name="T4" fmla="*/ 1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4" y="2"/>
                    <a:pt x="4" y="6"/>
                  </a:cubicBezTo>
                  <a:cubicBezTo>
                    <a:pt x="0" y="7"/>
                    <a:pt x="1" y="2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5"/>
            <p:cNvSpPr/>
            <p:nvPr/>
          </p:nvSpPr>
          <p:spPr bwMode="auto">
            <a:xfrm>
              <a:off x="4148137" y="1824037"/>
              <a:ext cx="93663" cy="107950"/>
            </a:xfrm>
            <a:custGeom>
              <a:avLst/>
              <a:gdLst>
                <a:gd name="T0" fmla="*/ 10 w 25"/>
                <a:gd name="T1" fmla="*/ 0 h 29"/>
                <a:gd name="T2" fmla="*/ 11 w 25"/>
                <a:gd name="T3" fmla="*/ 1 h 29"/>
                <a:gd name="T4" fmla="*/ 21 w 25"/>
                <a:gd name="T5" fmla="*/ 1 h 29"/>
                <a:gd name="T6" fmla="*/ 25 w 25"/>
                <a:gd name="T7" fmla="*/ 4 h 29"/>
                <a:gd name="T8" fmla="*/ 24 w 25"/>
                <a:gd name="T9" fmla="*/ 7 h 29"/>
                <a:gd name="T10" fmla="*/ 21 w 25"/>
                <a:gd name="T11" fmla="*/ 8 h 29"/>
                <a:gd name="T12" fmla="*/ 24 w 25"/>
                <a:gd name="T13" fmla="*/ 15 h 29"/>
                <a:gd name="T14" fmla="*/ 22 w 25"/>
                <a:gd name="T15" fmla="*/ 22 h 29"/>
                <a:gd name="T16" fmla="*/ 15 w 25"/>
                <a:gd name="T17" fmla="*/ 22 h 29"/>
                <a:gd name="T18" fmla="*/ 14 w 25"/>
                <a:gd name="T19" fmla="*/ 27 h 29"/>
                <a:gd name="T20" fmla="*/ 11 w 25"/>
                <a:gd name="T21" fmla="*/ 29 h 29"/>
                <a:gd name="T22" fmla="*/ 3 w 25"/>
                <a:gd name="T23" fmla="*/ 29 h 29"/>
                <a:gd name="T24" fmla="*/ 6 w 25"/>
                <a:gd name="T25" fmla="*/ 21 h 29"/>
                <a:gd name="T26" fmla="*/ 6 w 25"/>
                <a:gd name="T27" fmla="*/ 15 h 29"/>
                <a:gd name="T28" fmla="*/ 3 w 25"/>
                <a:gd name="T29" fmla="*/ 8 h 29"/>
                <a:gd name="T30" fmla="*/ 8 w 25"/>
                <a:gd name="T31" fmla="*/ 10 h 29"/>
                <a:gd name="T32" fmla="*/ 10 w 25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9">
                  <a:moveTo>
                    <a:pt x="10" y="0"/>
                  </a:moveTo>
                  <a:cubicBezTo>
                    <a:pt x="11" y="0"/>
                    <a:pt x="11" y="1"/>
                    <a:pt x="11" y="1"/>
                  </a:cubicBezTo>
                  <a:cubicBezTo>
                    <a:pt x="11" y="4"/>
                    <a:pt x="17" y="0"/>
                    <a:pt x="21" y="1"/>
                  </a:cubicBezTo>
                  <a:cubicBezTo>
                    <a:pt x="22" y="3"/>
                    <a:pt x="23" y="4"/>
                    <a:pt x="25" y="4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4" y="8"/>
                    <a:pt x="22" y="8"/>
                    <a:pt x="21" y="8"/>
                  </a:cubicBezTo>
                  <a:cubicBezTo>
                    <a:pt x="21" y="12"/>
                    <a:pt x="24" y="12"/>
                    <a:pt x="24" y="15"/>
                  </a:cubicBezTo>
                  <a:cubicBezTo>
                    <a:pt x="24" y="17"/>
                    <a:pt x="22" y="19"/>
                    <a:pt x="22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3" y="22"/>
                    <a:pt x="15" y="25"/>
                    <a:pt x="14" y="27"/>
                  </a:cubicBezTo>
                  <a:cubicBezTo>
                    <a:pt x="14" y="27"/>
                    <a:pt x="10" y="27"/>
                    <a:pt x="11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7"/>
                    <a:pt x="0" y="20"/>
                    <a:pt x="6" y="21"/>
                  </a:cubicBezTo>
                  <a:cubicBezTo>
                    <a:pt x="6" y="17"/>
                    <a:pt x="3" y="18"/>
                    <a:pt x="6" y="15"/>
                  </a:cubicBezTo>
                  <a:cubicBezTo>
                    <a:pt x="7" y="11"/>
                    <a:pt x="2" y="13"/>
                    <a:pt x="3" y="8"/>
                  </a:cubicBezTo>
                  <a:cubicBezTo>
                    <a:pt x="6" y="8"/>
                    <a:pt x="6" y="9"/>
                    <a:pt x="8" y="10"/>
                  </a:cubicBezTo>
                  <a:cubicBezTo>
                    <a:pt x="11" y="9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6"/>
            <p:cNvSpPr/>
            <p:nvPr/>
          </p:nvSpPr>
          <p:spPr bwMode="auto">
            <a:xfrm>
              <a:off x="833437" y="1827212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6 w 8"/>
                <a:gd name="T3" fmla="*/ 3 h 7"/>
                <a:gd name="T4" fmla="*/ 0 w 8"/>
                <a:gd name="T5" fmla="*/ 5 h 7"/>
                <a:gd name="T6" fmla="*/ 7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4" y="6"/>
                    <a:pt x="3" y="7"/>
                    <a:pt x="0" y="5"/>
                  </a:cubicBezTo>
                  <a:cubicBezTo>
                    <a:pt x="1" y="2"/>
                    <a:pt x="4" y="1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7"/>
            <p:cNvSpPr/>
            <p:nvPr/>
          </p:nvSpPr>
          <p:spPr bwMode="auto">
            <a:xfrm>
              <a:off x="1519237" y="1849437"/>
              <a:ext cx="33338" cy="52388"/>
            </a:xfrm>
            <a:custGeom>
              <a:avLst/>
              <a:gdLst>
                <a:gd name="T0" fmla="*/ 2 w 9"/>
                <a:gd name="T1" fmla="*/ 0 h 14"/>
                <a:gd name="T2" fmla="*/ 9 w 9"/>
                <a:gd name="T3" fmla="*/ 10 h 14"/>
                <a:gd name="T4" fmla="*/ 4 w 9"/>
                <a:gd name="T5" fmla="*/ 7 h 14"/>
                <a:gd name="T6" fmla="*/ 2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2" y="0"/>
                  </a:moveTo>
                  <a:cubicBezTo>
                    <a:pt x="5" y="3"/>
                    <a:pt x="5" y="8"/>
                    <a:pt x="9" y="10"/>
                  </a:cubicBezTo>
                  <a:cubicBezTo>
                    <a:pt x="8" y="14"/>
                    <a:pt x="4" y="9"/>
                    <a:pt x="4" y="7"/>
                  </a:cubicBezTo>
                  <a:cubicBezTo>
                    <a:pt x="0" y="7"/>
                    <a:pt x="0" y="2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8"/>
            <p:cNvSpPr/>
            <p:nvPr/>
          </p:nvSpPr>
          <p:spPr bwMode="auto">
            <a:xfrm>
              <a:off x="7407275" y="1827212"/>
              <a:ext cx="55563" cy="244475"/>
            </a:xfrm>
            <a:custGeom>
              <a:avLst/>
              <a:gdLst>
                <a:gd name="T0" fmla="*/ 5 w 15"/>
                <a:gd name="T1" fmla="*/ 7 h 65"/>
                <a:gd name="T2" fmla="*/ 8 w 15"/>
                <a:gd name="T3" fmla="*/ 17 h 65"/>
                <a:gd name="T4" fmla="*/ 9 w 15"/>
                <a:gd name="T5" fmla="*/ 23 h 65"/>
                <a:gd name="T6" fmla="*/ 9 w 15"/>
                <a:gd name="T7" fmla="*/ 27 h 65"/>
                <a:gd name="T8" fmla="*/ 11 w 15"/>
                <a:gd name="T9" fmla="*/ 38 h 65"/>
                <a:gd name="T10" fmla="*/ 15 w 15"/>
                <a:gd name="T11" fmla="*/ 44 h 65"/>
                <a:gd name="T12" fmla="*/ 9 w 15"/>
                <a:gd name="T13" fmla="*/ 45 h 65"/>
                <a:gd name="T14" fmla="*/ 9 w 15"/>
                <a:gd name="T15" fmla="*/ 55 h 65"/>
                <a:gd name="T16" fmla="*/ 6 w 15"/>
                <a:gd name="T17" fmla="*/ 55 h 65"/>
                <a:gd name="T18" fmla="*/ 9 w 15"/>
                <a:gd name="T19" fmla="*/ 65 h 65"/>
                <a:gd name="T20" fmla="*/ 2 w 15"/>
                <a:gd name="T21" fmla="*/ 63 h 65"/>
                <a:gd name="T22" fmla="*/ 4 w 15"/>
                <a:gd name="T23" fmla="*/ 55 h 65"/>
                <a:gd name="T24" fmla="*/ 1 w 15"/>
                <a:gd name="T25" fmla="*/ 51 h 65"/>
                <a:gd name="T26" fmla="*/ 4 w 15"/>
                <a:gd name="T27" fmla="*/ 34 h 65"/>
                <a:gd name="T28" fmla="*/ 1 w 15"/>
                <a:gd name="T29" fmla="*/ 27 h 65"/>
                <a:gd name="T30" fmla="*/ 1 w 15"/>
                <a:gd name="T31" fmla="*/ 17 h 65"/>
                <a:gd name="T32" fmla="*/ 5 w 15"/>
                <a:gd name="T33" fmla="*/ 13 h 65"/>
                <a:gd name="T34" fmla="*/ 6 w 15"/>
                <a:gd name="T35" fmla="*/ 9 h 65"/>
                <a:gd name="T36" fmla="*/ 5 w 15"/>
                <a:gd name="T37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65">
                  <a:moveTo>
                    <a:pt x="5" y="7"/>
                  </a:moveTo>
                  <a:cubicBezTo>
                    <a:pt x="11" y="0"/>
                    <a:pt x="5" y="15"/>
                    <a:pt x="8" y="17"/>
                  </a:cubicBezTo>
                  <a:cubicBezTo>
                    <a:pt x="10" y="19"/>
                    <a:pt x="6" y="20"/>
                    <a:pt x="9" y="23"/>
                  </a:cubicBezTo>
                  <a:cubicBezTo>
                    <a:pt x="11" y="25"/>
                    <a:pt x="9" y="25"/>
                    <a:pt x="9" y="27"/>
                  </a:cubicBezTo>
                  <a:cubicBezTo>
                    <a:pt x="9" y="28"/>
                    <a:pt x="12" y="33"/>
                    <a:pt x="11" y="38"/>
                  </a:cubicBezTo>
                  <a:cubicBezTo>
                    <a:pt x="10" y="42"/>
                    <a:pt x="13" y="43"/>
                    <a:pt x="15" y="44"/>
                  </a:cubicBezTo>
                  <a:cubicBezTo>
                    <a:pt x="14" y="47"/>
                    <a:pt x="11" y="47"/>
                    <a:pt x="9" y="45"/>
                  </a:cubicBezTo>
                  <a:cubicBezTo>
                    <a:pt x="8" y="49"/>
                    <a:pt x="9" y="55"/>
                    <a:pt x="9" y="55"/>
                  </a:cubicBezTo>
                  <a:cubicBezTo>
                    <a:pt x="9" y="55"/>
                    <a:pt x="6" y="55"/>
                    <a:pt x="6" y="55"/>
                  </a:cubicBezTo>
                  <a:cubicBezTo>
                    <a:pt x="6" y="58"/>
                    <a:pt x="10" y="59"/>
                    <a:pt x="9" y="65"/>
                  </a:cubicBezTo>
                  <a:cubicBezTo>
                    <a:pt x="5" y="63"/>
                    <a:pt x="5" y="65"/>
                    <a:pt x="2" y="63"/>
                  </a:cubicBezTo>
                  <a:cubicBezTo>
                    <a:pt x="5" y="60"/>
                    <a:pt x="1" y="59"/>
                    <a:pt x="4" y="55"/>
                  </a:cubicBezTo>
                  <a:cubicBezTo>
                    <a:pt x="4" y="53"/>
                    <a:pt x="2" y="51"/>
                    <a:pt x="1" y="51"/>
                  </a:cubicBezTo>
                  <a:cubicBezTo>
                    <a:pt x="2" y="47"/>
                    <a:pt x="5" y="41"/>
                    <a:pt x="4" y="34"/>
                  </a:cubicBezTo>
                  <a:cubicBezTo>
                    <a:pt x="3" y="31"/>
                    <a:pt x="1" y="29"/>
                    <a:pt x="1" y="27"/>
                  </a:cubicBezTo>
                  <a:cubicBezTo>
                    <a:pt x="0" y="23"/>
                    <a:pt x="4" y="20"/>
                    <a:pt x="1" y="17"/>
                  </a:cubicBezTo>
                  <a:cubicBezTo>
                    <a:pt x="1" y="15"/>
                    <a:pt x="3" y="14"/>
                    <a:pt x="5" y="13"/>
                  </a:cubicBezTo>
                  <a:cubicBezTo>
                    <a:pt x="5" y="11"/>
                    <a:pt x="5" y="9"/>
                    <a:pt x="6" y="9"/>
                  </a:cubicBezTo>
                  <a:cubicBezTo>
                    <a:pt x="7" y="8"/>
                    <a:pt x="6" y="7"/>
                    <a:pt x="5" y="7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792162" y="1854200"/>
              <a:ext cx="14288" cy="25400"/>
            </a:xfrm>
            <a:custGeom>
              <a:avLst/>
              <a:gdLst>
                <a:gd name="T0" fmla="*/ 1 w 4"/>
                <a:gd name="T1" fmla="*/ 0 h 7"/>
                <a:gd name="T2" fmla="*/ 0 w 4"/>
                <a:gd name="T3" fmla="*/ 5 h 7"/>
                <a:gd name="T4" fmla="*/ 0 w 4"/>
                <a:gd name="T5" fmla="*/ 2 h 7"/>
                <a:gd name="T6" fmla="*/ 1 w 4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3" y="7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50"/>
            <p:cNvSpPr/>
            <p:nvPr/>
          </p:nvSpPr>
          <p:spPr bwMode="auto">
            <a:xfrm>
              <a:off x="3090862" y="1939925"/>
              <a:ext cx="157163" cy="131763"/>
            </a:xfrm>
            <a:custGeom>
              <a:avLst/>
              <a:gdLst>
                <a:gd name="T0" fmla="*/ 18 w 42"/>
                <a:gd name="T1" fmla="*/ 0 h 35"/>
                <a:gd name="T2" fmla="*/ 22 w 42"/>
                <a:gd name="T3" fmla="*/ 3 h 35"/>
                <a:gd name="T4" fmla="*/ 21 w 42"/>
                <a:gd name="T5" fmla="*/ 8 h 35"/>
                <a:gd name="T6" fmla="*/ 27 w 42"/>
                <a:gd name="T7" fmla="*/ 11 h 35"/>
                <a:gd name="T8" fmla="*/ 35 w 42"/>
                <a:gd name="T9" fmla="*/ 14 h 35"/>
                <a:gd name="T10" fmla="*/ 34 w 42"/>
                <a:gd name="T11" fmla="*/ 19 h 35"/>
                <a:gd name="T12" fmla="*/ 38 w 42"/>
                <a:gd name="T13" fmla="*/ 21 h 35"/>
                <a:gd name="T14" fmla="*/ 41 w 42"/>
                <a:gd name="T15" fmla="*/ 25 h 35"/>
                <a:gd name="T16" fmla="*/ 38 w 42"/>
                <a:gd name="T17" fmla="*/ 32 h 35"/>
                <a:gd name="T18" fmla="*/ 36 w 42"/>
                <a:gd name="T19" fmla="*/ 29 h 35"/>
                <a:gd name="T20" fmla="*/ 28 w 42"/>
                <a:gd name="T21" fmla="*/ 29 h 35"/>
                <a:gd name="T22" fmla="*/ 22 w 42"/>
                <a:gd name="T23" fmla="*/ 35 h 35"/>
                <a:gd name="T24" fmla="*/ 20 w 42"/>
                <a:gd name="T25" fmla="*/ 31 h 35"/>
                <a:gd name="T26" fmla="*/ 15 w 42"/>
                <a:gd name="T27" fmla="*/ 29 h 35"/>
                <a:gd name="T28" fmla="*/ 10 w 42"/>
                <a:gd name="T29" fmla="*/ 25 h 35"/>
                <a:gd name="T30" fmla="*/ 0 w 42"/>
                <a:gd name="T31" fmla="*/ 26 h 35"/>
                <a:gd name="T32" fmla="*/ 1 w 42"/>
                <a:gd name="T33" fmla="*/ 21 h 35"/>
                <a:gd name="T34" fmla="*/ 7 w 42"/>
                <a:gd name="T35" fmla="*/ 18 h 35"/>
                <a:gd name="T36" fmla="*/ 10 w 42"/>
                <a:gd name="T37" fmla="*/ 12 h 35"/>
                <a:gd name="T38" fmla="*/ 11 w 42"/>
                <a:gd name="T39" fmla="*/ 5 h 35"/>
                <a:gd name="T40" fmla="*/ 14 w 42"/>
                <a:gd name="T41" fmla="*/ 5 h 35"/>
                <a:gd name="T42" fmla="*/ 14 w 42"/>
                <a:gd name="T43" fmla="*/ 3 h 35"/>
                <a:gd name="T44" fmla="*/ 18 w 42"/>
                <a:gd name="T4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35">
                  <a:moveTo>
                    <a:pt x="18" y="0"/>
                  </a:moveTo>
                  <a:cubicBezTo>
                    <a:pt x="20" y="0"/>
                    <a:pt x="20" y="2"/>
                    <a:pt x="22" y="3"/>
                  </a:cubicBezTo>
                  <a:cubicBezTo>
                    <a:pt x="22" y="5"/>
                    <a:pt x="18" y="5"/>
                    <a:pt x="21" y="8"/>
                  </a:cubicBezTo>
                  <a:cubicBezTo>
                    <a:pt x="20" y="12"/>
                    <a:pt x="25" y="10"/>
                    <a:pt x="27" y="11"/>
                  </a:cubicBezTo>
                  <a:cubicBezTo>
                    <a:pt x="28" y="12"/>
                    <a:pt x="30" y="16"/>
                    <a:pt x="35" y="14"/>
                  </a:cubicBezTo>
                  <a:cubicBezTo>
                    <a:pt x="35" y="17"/>
                    <a:pt x="38" y="18"/>
                    <a:pt x="34" y="19"/>
                  </a:cubicBezTo>
                  <a:cubicBezTo>
                    <a:pt x="33" y="22"/>
                    <a:pt x="37" y="20"/>
                    <a:pt x="38" y="21"/>
                  </a:cubicBezTo>
                  <a:cubicBezTo>
                    <a:pt x="39" y="22"/>
                    <a:pt x="37" y="27"/>
                    <a:pt x="41" y="25"/>
                  </a:cubicBezTo>
                  <a:cubicBezTo>
                    <a:pt x="42" y="29"/>
                    <a:pt x="37" y="28"/>
                    <a:pt x="38" y="32"/>
                  </a:cubicBezTo>
                  <a:cubicBezTo>
                    <a:pt x="36" y="32"/>
                    <a:pt x="37" y="30"/>
                    <a:pt x="36" y="29"/>
                  </a:cubicBezTo>
                  <a:cubicBezTo>
                    <a:pt x="31" y="29"/>
                    <a:pt x="32" y="31"/>
                    <a:pt x="28" y="29"/>
                  </a:cubicBezTo>
                  <a:cubicBezTo>
                    <a:pt x="26" y="31"/>
                    <a:pt x="22" y="31"/>
                    <a:pt x="22" y="35"/>
                  </a:cubicBezTo>
                  <a:cubicBezTo>
                    <a:pt x="20" y="35"/>
                    <a:pt x="21" y="32"/>
                    <a:pt x="20" y="31"/>
                  </a:cubicBezTo>
                  <a:cubicBezTo>
                    <a:pt x="19" y="30"/>
                    <a:pt x="16" y="30"/>
                    <a:pt x="15" y="29"/>
                  </a:cubicBezTo>
                  <a:cubicBezTo>
                    <a:pt x="14" y="28"/>
                    <a:pt x="13" y="26"/>
                    <a:pt x="10" y="25"/>
                  </a:cubicBezTo>
                  <a:cubicBezTo>
                    <a:pt x="5" y="24"/>
                    <a:pt x="5" y="28"/>
                    <a:pt x="0" y="26"/>
                  </a:cubicBezTo>
                  <a:cubicBezTo>
                    <a:pt x="1" y="25"/>
                    <a:pt x="1" y="23"/>
                    <a:pt x="1" y="21"/>
                  </a:cubicBezTo>
                  <a:cubicBezTo>
                    <a:pt x="6" y="23"/>
                    <a:pt x="2" y="16"/>
                    <a:pt x="7" y="18"/>
                  </a:cubicBezTo>
                  <a:cubicBezTo>
                    <a:pt x="5" y="15"/>
                    <a:pt x="9" y="14"/>
                    <a:pt x="10" y="12"/>
                  </a:cubicBezTo>
                  <a:cubicBezTo>
                    <a:pt x="11" y="11"/>
                    <a:pt x="9" y="8"/>
                    <a:pt x="11" y="5"/>
                  </a:cubicBezTo>
                  <a:cubicBezTo>
                    <a:pt x="12" y="5"/>
                    <a:pt x="14" y="6"/>
                    <a:pt x="14" y="5"/>
                  </a:cubicBezTo>
                  <a:cubicBezTo>
                    <a:pt x="14" y="5"/>
                    <a:pt x="14" y="3"/>
                    <a:pt x="14" y="3"/>
                  </a:cubicBezTo>
                  <a:cubicBezTo>
                    <a:pt x="15" y="1"/>
                    <a:pt x="18" y="2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51"/>
            <p:cNvSpPr/>
            <p:nvPr/>
          </p:nvSpPr>
          <p:spPr bwMode="auto">
            <a:xfrm>
              <a:off x="3008312" y="1981200"/>
              <a:ext cx="33338" cy="33338"/>
            </a:xfrm>
            <a:custGeom>
              <a:avLst/>
              <a:gdLst>
                <a:gd name="T0" fmla="*/ 0 w 9"/>
                <a:gd name="T1" fmla="*/ 0 h 9"/>
                <a:gd name="T2" fmla="*/ 9 w 9"/>
                <a:gd name="T3" fmla="*/ 4 h 9"/>
                <a:gd name="T4" fmla="*/ 0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5" y="0"/>
                    <a:pt x="5" y="4"/>
                    <a:pt x="9" y="4"/>
                  </a:cubicBezTo>
                  <a:cubicBezTo>
                    <a:pt x="8" y="9"/>
                    <a:pt x="0" y="5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2"/>
            <p:cNvSpPr/>
            <p:nvPr/>
          </p:nvSpPr>
          <p:spPr bwMode="auto">
            <a:xfrm>
              <a:off x="7388225" y="2112962"/>
              <a:ext cx="112713" cy="77788"/>
            </a:xfrm>
            <a:custGeom>
              <a:avLst/>
              <a:gdLst>
                <a:gd name="T0" fmla="*/ 9 w 30"/>
                <a:gd name="T1" fmla="*/ 0 h 21"/>
                <a:gd name="T2" fmla="*/ 10 w 30"/>
                <a:gd name="T3" fmla="*/ 2 h 21"/>
                <a:gd name="T4" fmla="*/ 16 w 30"/>
                <a:gd name="T5" fmla="*/ 7 h 21"/>
                <a:gd name="T6" fmla="*/ 30 w 30"/>
                <a:gd name="T7" fmla="*/ 6 h 21"/>
                <a:gd name="T8" fmla="*/ 24 w 30"/>
                <a:gd name="T9" fmla="*/ 14 h 21"/>
                <a:gd name="T10" fmla="*/ 20 w 30"/>
                <a:gd name="T11" fmla="*/ 13 h 21"/>
                <a:gd name="T12" fmla="*/ 14 w 30"/>
                <a:gd name="T13" fmla="*/ 16 h 21"/>
                <a:gd name="T14" fmla="*/ 13 w 30"/>
                <a:gd name="T15" fmla="*/ 20 h 21"/>
                <a:gd name="T16" fmla="*/ 6 w 30"/>
                <a:gd name="T17" fmla="*/ 17 h 21"/>
                <a:gd name="T18" fmla="*/ 9 w 30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1">
                  <a:moveTo>
                    <a:pt x="9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5"/>
                    <a:pt x="15" y="4"/>
                    <a:pt x="16" y="7"/>
                  </a:cubicBezTo>
                  <a:cubicBezTo>
                    <a:pt x="20" y="5"/>
                    <a:pt x="24" y="8"/>
                    <a:pt x="30" y="6"/>
                  </a:cubicBezTo>
                  <a:cubicBezTo>
                    <a:pt x="29" y="10"/>
                    <a:pt x="24" y="10"/>
                    <a:pt x="24" y="14"/>
                  </a:cubicBezTo>
                  <a:cubicBezTo>
                    <a:pt x="22" y="15"/>
                    <a:pt x="22" y="13"/>
                    <a:pt x="20" y="13"/>
                  </a:cubicBezTo>
                  <a:cubicBezTo>
                    <a:pt x="17" y="12"/>
                    <a:pt x="15" y="19"/>
                    <a:pt x="14" y="16"/>
                  </a:cubicBezTo>
                  <a:cubicBezTo>
                    <a:pt x="12" y="16"/>
                    <a:pt x="13" y="18"/>
                    <a:pt x="13" y="20"/>
                  </a:cubicBezTo>
                  <a:cubicBezTo>
                    <a:pt x="9" y="21"/>
                    <a:pt x="9" y="12"/>
                    <a:pt x="6" y="17"/>
                  </a:cubicBezTo>
                  <a:cubicBezTo>
                    <a:pt x="0" y="13"/>
                    <a:pt x="4" y="3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3"/>
            <p:cNvSpPr/>
            <p:nvPr/>
          </p:nvSpPr>
          <p:spPr bwMode="auto">
            <a:xfrm>
              <a:off x="7192962" y="2206625"/>
              <a:ext cx="214313" cy="184150"/>
            </a:xfrm>
            <a:custGeom>
              <a:avLst/>
              <a:gdLst>
                <a:gd name="T0" fmla="*/ 51 w 57"/>
                <a:gd name="T1" fmla="*/ 0 h 49"/>
                <a:gd name="T2" fmla="*/ 55 w 57"/>
                <a:gd name="T3" fmla="*/ 2 h 49"/>
                <a:gd name="T4" fmla="*/ 55 w 57"/>
                <a:gd name="T5" fmla="*/ 23 h 49"/>
                <a:gd name="T6" fmla="*/ 53 w 57"/>
                <a:gd name="T7" fmla="*/ 20 h 49"/>
                <a:gd name="T8" fmla="*/ 53 w 57"/>
                <a:gd name="T9" fmla="*/ 28 h 49"/>
                <a:gd name="T10" fmla="*/ 51 w 57"/>
                <a:gd name="T11" fmla="*/ 27 h 49"/>
                <a:gd name="T12" fmla="*/ 51 w 57"/>
                <a:gd name="T13" fmla="*/ 41 h 49"/>
                <a:gd name="T14" fmla="*/ 48 w 57"/>
                <a:gd name="T15" fmla="*/ 40 h 49"/>
                <a:gd name="T16" fmla="*/ 44 w 57"/>
                <a:gd name="T17" fmla="*/ 42 h 49"/>
                <a:gd name="T18" fmla="*/ 41 w 57"/>
                <a:gd name="T19" fmla="*/ 41 h 49"/>
                <a:gd name="T20" fmla="*/ 35 w 57"/>
                <a:gd name="T21" fmla="*/ 42 h 49"/>
                <a:gd name="T22" fmla="*/ 28 w 57"/>
                <a:gd name="T23" fmla="*/ 44 h 49"/>
                <a:gd name="T24" fmla="*/ 25 w 57"/>
                <a:gd name="T25" fmla="*/ 49 h 49"/>
                <a:gd name="T26" fmla="*/ 20 w 57"/>
                <a:gd name="T27" fmla="*/ 42 h 49"/>
                <a:gd name="T28" fmla="*/ 17 w 57"/>
                <a:gd name="T29" fmla="*/ 45 h 49"/>
                <a:gd name="T30" fmla="*/ 14 w 57"/>
                <a:gd name="T31" fmla="*/ 44 h 49"/>
                <a:gd name="T32" fmla="*/ 0 w 57"/>
                <a:gd name="T33" fmla="*/ 47 h 49"/>
                <a:gd name="T34" fmla="*/ 2 w 57"/>
                <a:gd name="T35" fmla="*/ 41 h 49"/>
                <a:gd name="T36" fmla="*/ 4 w 57"/>
                <a:gd name="T37" fmla="*/ 42 h 49"/>
                <a:gd name="T38" fmla="*/ 6 w 57"/>
                <a:gd name="T39" fmla="*/ 40 h 49"/>
                <a:gd name="T40" fmla="*/ 25 w 57"/>
                <a:gd name="T41" fmla="*/ 38 h 49"/>
                <a:gd name="T42" fmla="*/ 28 w 57"/>
                <a:gd name="T43" fmla="*/ 28 h 49"/>
                <a:gd name="T44" fmla="*/ 31 w 57"/>
                <a:gd name="T45" fmla="*/ 26 h 49"/>
                <a:gd name="T46" fmla="*/ 39 w 57"/>
                <a:gd name="T47" fmla="*/ 27 h 49"/>
                <a:gd name="T48" fmla="*/ 39 w 57"/>
                <a:gd name="T49" fmla="*/ 21 h 49"/>
                <a:gd name="T50" fmla="*/ 41 w 57"/>
                <a:gd name="T51" fmla="*/ 24 h 49"/>
                <a:gd name="T52" fmla="*/ 42 w 57"/>
                <a:gd name="T53" fmla="*/ 17 h 49"/>
                <a:gd name="T54" fmla="*/ 46 w 57"/>
                <a:gd name="T55" fmla="*/ 6 h 49"/>
                <a:gd name="T56" fmla="*/ 51 w 57"/>
                <a:gd name="T5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49">
                  <a:moveTo>
                    <a:pt x="51" y="0"/>
                  </a:moveTo>
                  <a:cubicBezTo>
                    <a:pt x="53" y="0"/>
                    <a:pt x="53" y="2"/>
                    <a:pt x="55" y="2"/>
                  </a:cubicBezTo>
                  <a:cubicBezTo>
                    <a:pt x="55" y="12"/>
                    <a:pt x="57" y="17"/>
                    <a:pt x="55" y="23"/>
                  </a:cubicBezTo>
                  <a:cubicBezTo>
                    <a:pt x="54" y="23"/>
                    <a:pt x="54" y="21"/>
                    <a:pt x="53" y="20"/>
                  </a:cubicBezTo>
                  <a:cubicBezTo>
                    <a:pt x="50" y="21"/>
                    <a:pt x="54" y="26"/>
                    <a:pt x="53" y="28"/>
                  </a:cubicBezTo>
                  <a:cubicBezTo>
                    <a:pt x="52" y="28"/>
                    <a:pt x="52" y="27"/>
                    <a:pt x="51" y="27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8" y="40"/>
                  </a:cubicBezTo>
                  <a:cubicBezTo>
                    <a:pt x="45" y="38"/>
                    <a:pt x="45" y="42"/>
                    <a:pt x="44" y="42"/>
                  </a:cubicBezTo>
                  <a:cubicBezTo>
                    <a:pt x="43" y="43"/>
                    <a:pt x="42" y="41"/>
                    <a:pt x="41" y="41"/>
                  </a:cubicBezTo>
                  <a:cubicBezTo>
                    <a:pt x="40" y="41"/>
                    <a:pt x="37" y="42"/>
                    <a:pt x="35" y="42"/>
                  </a:cubicBezTo>
                  <a:cubicBezTo>
                    <a:pt x="35" y="43"/>
                    <a:pt x="32" y="45"/>
                    <a:pt x="28" y="44"/>
                  </a:cubicBezTo>
                  <a:cubicBezTo>
                    <a:pt x="26" y="44"/>
                    <a:pt x="27" y="49"/>
                    <a:pt x="25" y="49"/>
                  </a:cubicBezTo>
                  <a:cubicBezTo>
                    <a:pt x="22" y="48"/>
                    <a:pt x="20" y="47"/>
                    <a:pt x="20" y="42"/>
                  </a:cubicBezTo>
                  <a:cubicBezTo>
                    <a:pt x="17" y="41"/>
                    <a:pt x="18" y="45"/>
                    <a:pt x="17" y="45"/>
                  </a:cubicBezTo>
                  <a:cubicBezTo>
                    <a:pt x="15" y="46"/>
                    <a:pt x="15" y="44"/>
                    <a:pt x="14" y="44"/>
                  </a:cubicBezTo>
                  <a:cubicBezTo>
                    <a:pt x="9" y="45"/>
                    <a:pt x="4" y="49"/>
                    <a:pt x="0" y="47"/>
                  </a:cubicBezTo>
                  <a:cubicBezTo>
                    <a:pt x="1" y="45"/>
                    <a:pt x="2" y="43"/>
                    <a:pt x="2" y="41"/>
                  </a:cubicBezTo>
                  <a:cubicBezTo>
                    <a:pt x="3" y="40"/>
                    <a:pt x="4" y="42"/>
                    <a:pt x="4" y="42"/>
                  </a:cubicBezTo>
                  <a:cubicBezTo>
                    <a:pt x="6" y="42"/>
                    <a:pt x="5" y="40"/>
                    <a:pt x="6" y="40"/>
                  </a:cubicBezTo>
                  <a:cubicBezTo>
                    <a:pt x="11" y="39"/>
                    <a:pt x="20" y="40"/>
                    <a:pt x="25" y="38"/>
                  </a:cubicBezTo>
                  <a:cubicBezTo>
                    <a:pt x="23" y="32"/>
                    <a:pt x="30" y="34"/>
                    <a:pt x="28" y="28"/>
                  </a:cubicBezTo>
                  <a:cubicBezTo>
                    <a:pt x="31" y="30"/>
                    <a:pt x="31" y="30"/>
                    <a:pt x="31" y="26"/>
                  </a:cubicBezTo>
                  <a:cubicBezTo>
                    <a:pt x="34" y="29"/>
                    <a:pt x="37" y="24"/>
                    <a:pt x="39" y="27"/>
                  </a:cubicBezTo>
                  <a:cubicBezTo>
                    <a:pt x="40" y="26"/>
                    <a:pt x="39" y="22"/>
                    <a:pt x="39" y="21"/>
                  </a:cubicBezTo>
                  <a:cubicBezTo>
                    <a:pt x="41" y="20"/>
                    <a:pt x="41" y="24"/>
                    <a:pt x="41" y="24"/>
                  </a:cubicBezTo>
                  <a:cubicBezTo>
                    <a:pt x="42" y="25"/>
                    <a:pt x="45" y="23"/>
                    <a:pt x="42" y="17"/>
                  </a:cubicBezTo>
                  <a:cubicBezTo>
                    <a:pt x="47" y="16"/>
                    <a:pt x="45" y="10"/>
                    <a:pt x="46" y="6"/>
                  </a:cubicBezTo>
                  <a:cubicBezTo>
                    <a:pt x="47" y="4"/>
                    <a:pt x="52" y="4"/>
                    <a:pt x="51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54"/>
            <p:cNvSpPr/>
            <p:nvPr/>
          </p:nvSpPr>
          <p:spPr bwMode="auto">
            <a:xfrm>
              <a:off x="4549775" y="2217737"/>
              <a:ext cx="38100" cy="41275"/>
            </a:xfrm>
            <a:custGeom>
              <a:avLst/>
              <a:gdLst>
                <a:gd name="T0" fmla="*/ 4 w 10"/>
                <a:gd name="T1" fmla="*/ 0 h 11"/>
                <a:gd name="T2" fmla="*/ 1 w 10"/>
                <a:gd name="T3" fmla="*/ 10 h 11"/>
                <a:gd name="T4" fmla="*/ 4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0"/>
                  </a:moveTo>
                  <a:cubicBezTo>
                    <a:pt x="10" y="0"/>
                    <a:pt x="8" y="11"/>
                    <a:pt x="1" y="10"/>
                  </a:cubicBezTo>
                  <a:cubicBezTo>
                    <a:pt x="4" y="9"/>
                    <a:pt x="0" y="1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55"/>
            <p:cNvSpPr/>
            <p:nvPr/>
          </p:nvSpPr>
          <p:spPr bwMode="auto">
            <a:xfrm>
              <a:off x="4640262" y="2278062"/>
              <a:ext cx="55563" cy="41275"/>
            </a:xfrm>
            <a:custGeom>
              <a:avLst/>
              <a:gdLst>
                <a:gd name="T0" fmla="*/ 12 w 15"/>
                <a:gd name="T1" fmla="*/ 2 h 11"/>
                <a:gd name="T2" fmla="*/ 15 w 15"/>
                <a:gd name="T3" fmla="*/ 9 h 11"/>
                <a:gd name="T4" fmla="*/ 8 w 15"/>
                <a:gd name="T5" fmla="*/ 9 h 11"/>
                <a:gd name="T6" fmla="*/ 8 w 15"/>
                <a:gd name="T7" fmla="*/ 8 h 11"/>
                <a:gd name="T8" fmla="*/ 2 w 15"/>
                <a:gd name="T9" fmla="*/ 7 h 11"/>
                <a:gd name="T10" fmla="*/ 12 w 15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12" y="2"/>
                  </a:moveTo>
                  <a:cubicBezTo>
                    <a:pt x="14" y="4"/>
                    <a:pt x="15" y="6"/>
                    <a:pt x="15" y="9"/>
                  </a:cubicBezTo>
                  <a:cubicBezTo>
                    <a:pt x="14" y="9"/>
                    <a:pt x="9" y="11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6" y="8"/>
                    <a:pt x="2" y="9"/>
                    <a:pt x="2" y="7"/>
                  </a:cubicBezTo>
                  <a:cubicBezTo>
                    <a:pt x="0" y="0"/>
                    <a:pt x="12" y="7"/>
                    <a:pt x="12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6"/>
            <p:cNvSpPr/>
            <p:nvPr/>
          </p:nvSpPr>
          <p:spPr bwMode="auto">
            <a:xfrm>
              <a:off x="5067300" y="2352675"/>
              <a:ext cx="41275" cy="19050"/>
            </a:xfrm>
            <a:custGeom>
              <a:avLst/>
              <a:gdLst>
                <a:gd name="T0" fmla="*/ 0 w 11"/>
                <a:gd name="T1" fmla="*/ 5 h 5"/>
                <a:gd name="T2" fmla="*/ 6 w 11"/>
                <a:gd name="T3" fmla="*/ 1 h 5"/>
                <a:gd name="T4" fmla="*/ 5 w 11"/>
                <a:gd name="T5" fmla="*/ 2 h 5"/>
                <a:gd name="T6" fmla="*/ 0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0" y="1"/>
                    <a:pt x="2" y="0"/>
                    <a:pt x="6" y="1"/>
                  </a:cubicBezTo>
                  <a:cubicBezTo>
                    <a:pt x="11" y="0"/>
                    <a:pt x="8" y="3"/>
                    <a:pt x="5" y="2"/>
                  </a:cubicBezTo>
                  <a:cubicBezTo>
                    <a:pt x="3" y="3"/>
                    <a:pt x="3" y="5"/>
                    <a:pt x="0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7"/>
            <p:cNvSpPr/>
            <p:nvPr/>
          </p:nvSpPr>
          <p:spPr bwMode="auto">
            <a:xfrm>
              <a:off x="7212012" y="238601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6 w 11"/>
                <a:gd name="T3" fmla="*/ 6 h 6"/>
                <a:gd name="T4" fmla="*/ 1 w 11"/>
                <a:gd name="T5" fmla="*/ 1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11" y="5"/>
                    <a:pt x="5" y="1"/>
                    <a:pt x="6" y="6"/>
                  </a:cubicBezTo>
                  <a:cubicBezTo>
                    <a:pt x="3" y="6"/>
                    <a:pt x="0" y="5"/>
                    <a:pt x="1" y="1"/>
                  </a:cubicBezTo>
                  <a:cubicBezTo>
                    <a:pt x="4" y="5"/>
                    <a:pt x="5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8"/>
            <p:cNvSpPr/>
            <p:nvPr/>
          </p:nvSpPr>
          <p:spPr bwMode="auto">
            <a:xfrm>
              <a:off x="7145337" y="2386012"/>
              <a:ext cx="55563" cy="60325"/>
            </a:xfrm>
            <a:custGeom>
              <a:avLst/>
              <a:gdLst>
                <a:gd name="T0" fmla="*/ 13 w 15"/>
                <a:gd name="T1" fmla="*/ 3 h 16"/>
                <a:gd name="T2" fmla="*/ 13 w 15"/>
                <a:gd name="T3" fmla="*/ 13 h 16"/>
                <a:gd name="T4" fmla="*/ 5 w 15"/>
                <a:gd name="T5" fmla="*/ 14 h 16"/>
                <a:gd name="T6" fmla="*/ 1 w 15"/>
                <a:gd name="T7" fmla="*/ 8 h 16"/>
                <a:gd name="T8" fmla="*/ 1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3" y="3"/>
                  </a:moveTo>
                  <a:cubicBezTo>
                    <a:pt x="15" y="7"/>
                    <a:pt x="9" y="11"/>
                    <a:pt x="13" y="13"/>
                  </a:cubicBezTo>
                  <a:cubicBezTo>
                    <a:pt x="13" y="16"/>
                    <a:pt x="7" y="13"/>
                    <a:pt x="5" y="14"/>
                  </a:cubicBezTo>
                  <a:cubicBezTo>
                    <a:pt x="5" y="9"/>
                    <a:pt x="6" y="6"/>
                    <a:pt x="1" y="8"/>
                  </a:cubicBezTo>
                  <a:cubicBezTo>
                    <a:pt x="0" y="2"/>
                    <a:pt x="8" y="0"/>
                    <a:pt x="13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9"/>
            <p:cNvSpPr/>
            <p:nvPr/>
          </p:nvSpPr>
          <p:spPr bwMode="auto">
            <a:xfrm>
              <a:off x="6945312" y="2597150"/>
              <a:ext cx="34925" cy="52388"/>
            </a:xfrm>
            <a:custGeom>
              <a:avLst/>
              <a:gdLst>
                <a:gd name="T0" fmla="*/ 9 w 9"/>
                <a:gd name="T1" fmla="*/ 6 h 14"/>
                <a:gd name="T2" fmla="*/ 6 w 9"/>
                <a:gd name="T3" fmla="*/ 14 h 14"/>
                <a:gd name="T4" fmla="*/ 0 w 9"/>
                <a:gd name="T5" fmla="*/ 14 h 14"/>
                <a:gd name="T6" fmla="*/ 2 w 9"/>
                <a:gd name="T7" fmla="*/ 4 h 14"/>
                <a:gd name="T8" fmla="*/ 9 w 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9" y="6"/>
                  </a:moveTo>
                  <a:cubicBezTo>
                    <a:pt x="9" y="10"/>
                    <a:pt x="4" y="9"/>
                    <a:pt x="6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2"/>
                    <a:pt x="5" y="6"/>
                    <a:pt x="2" y="4"/>
                  </a:cubicBezTo>
                  <a:cubicBezTo>
                    <a:pt x="3" y="1"/>
                    <a:pt x="9" y="0"/>
                    <a:pt x="9" y="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60"/>
            <p:cNvSpPr/>
            <p:nvPr/>
          </p:nvSpPr>
          <p:spPr bwMode="auto">
            <a:xfrm>
              <a:off x="1995487" y="2622550"/>
              <a:ext cx="22225" cy="15875"/>
            </a:xfrm>
            <a:custGeom>
              <a:avLst/>
              <a:gdLst>
                <a:gd name="T0" fmla="*/ 0 w 6"/>
                <a:gd name="T1" fmla="*/ 2 h 4"/>
                <a:gd name="T2" fmla="*/ 6 w 6"/>
                <a:gd name="T3" fmla="*/ 0 h 4"/>
                <a:gd name="T4" fmla="*/ 4 w 6"/>
                <a:gd name="T5" fmla="*/ 4 h 4"/>
                <a:gd name="T6" fmla="*/ 2 w 6"/>
                <a:gd name="T7" fmla="*/ 4 h 4"/>
                <a:gd name="T8" fmla="*/ 0 w 6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6" y="2"/>
                    <a:pt x="4" y="3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1" y="2"/>
                    <a:pt x="0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61"/>
            <p:cNvSpPr/>
            <p:nvPr/>
          </p:nvSpPr>
          <p:spPr bwMode="auto">
            <a:xfrm>
              <a:off x="2554287" y="2638425"/>
              <a:ext cx="214313" cy="85725"/>
            </a:xfrm>
            <a:custGeom>
              <a:avLst/>
              <a:gdLst>
                <a:gd name="T0" fmla="*/ 56 w 57"/>
                <a:gd name="T1" fmla="*/ 16 h 23"/>
                <a:gd name="T2" fmla="*/ 43 w 57"/>
                <a:gd name="T3" fmla="*/ 20 h 23"/>
                <a:gd name="T4" fmla="*/ 41 w 57"/>
                <a:gd name="T5" fmla="*/ 13 h 23"/>
                <a:gd name="T6" fmla="*/ 25 w 57"/>
                <a:gd name="T7" fmla="*/ 10 h 23"/>
                <a:gd name="T8" fmla="*/ 24 w 57"/>
                <a:gd name="T9" fmla="*/ 6 h 23"/>
                <a:gd name="T10" fmla="*/ 10 w 57"/>
                <a:gd name="T11" fmla="*/ 6 h 23"/>
                <a:gd name="T12" fmla="*/ 0 w 57"/>
                <a:gd name="T13" fmla="*/ 9 h 23"/>
                <a:gd name="T14" fmla="*/ 5 w 57"/>
                <a:gd name="T15" fmla="*/ 2 h 23"/>
                <a:gd name="T16" fmla="*/ 18 w 57"/>
                <a:gd name="T17" fmla="*/ 0 h 23"/>
                <a:gd name="T18" fmla="*/ 22 w 57"/>
                <a:gd name="T19" fmla="*/ 3 h 23"/>
                <a:gd name="T20" fmla="*/ 27 w 57"/>
                <a:gd name="T21" fmla="*/ 5 h 23"/>
                <a:gd name="T22" fmla="*/ 38 w 57"/>
                <a:gd name="T23" fmla="*/ 6 h 23"/>
                <a:gd name="T24" fmla="*/ 42 w 57"/>
                <a:gd name="T25" fmla="*/ 13 h 23"/>
                <a:gd name="T26" fmla="*/ 46 w 57"/>
                <a:gd name="T27" fmla="*/ 14 h 23"/>
                <a:gd name="T28" fmla="*/ 56 w 57"/>
                <a:gd name="T2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23">
                  <a:moveTo>
                    <a:pt x="56" y="16"/>
                  </a:moveTo>
                  <a:cubicBezTo>
                    <a:pt x="57" y="23"/>
                    <a:pt x="44" y="15"/>
                    <a:pt x="43" y="20"/>
                  </a:cubicBezTo>
                  <a:cubicBezTo>
                    <a:pt x="40" y="20"/>
                    <a:pt x="43" y="14"/>
                    <a:pt x="41" y="13"/>
                  </a:cubicBezTo>
                  <a:cubicBezTo>
                    <a:pt x="36" y="12"/>
                    <a:pt x="30" y="11"/>
                    <a:pt x="25" y="10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18" y="6"/>
                    <a:pt x="14" y="5"/>
                    <a:pt x="10" y="6"/>
                  </a:cubicBezTo>
                  <a:cubicBezTo>
                    <a:pt x="6" y="7"/>
                    <a:pt x="4" y="10"/>
                    <a:pt x="0" y="9"/>
                  </a:cubicBezTo>
                  <a:cubicBezTo>
                    <a:pt x="0" y="5"/>
                    <a:pt x="6" y="6"/>
                    <a:pt x="5" y="2"/>
                  </a:cubicBezTo>
                  <a:cubicBezTo>
                    <a:pt x="9" y="1"/>
                    <a:pt x="17" y="4"/>
                    <a:pt x="18" y="0"/>
                  </a:cubicBezTo>
                  <a:cubicBezTo>
                    <a:pt x="24" y="1"/>
                    <a:pt x="16" y="2"/>
                    <a:pt x="22" y="3"/>
                  </a:cubicBezTo>
                  <a:cubicBezTo>
                    <a:pt x="22" y="3"/>
                    <a:pt x="26" y="4"/>
                    <a:pt x="27" y="5"/>
                  </a:cubicBezTo>
                  <a:cubicBezTo>
                    <a:pt x="28" y="6"/>
                    <a:pt x="32" y="6"/>
                    <a:pt x="38" y="6"/>
                  </a:cubicBezTo>
                  <a:cubicBezTo>
                    <a:pt x="36" y="11"/>
                    <a:pt x="45" y="7"/>
                    <a:pt x="42" y="13"/>
                  </a:cubicBezTo>
                  <a:cubicBezTo>
                    <a:pt x="44" y="11"/>
                    <a:pt x="45" y="12"/>
                    <a:pt x="46" y="14"/>
                  </a:cubicBezTo>
                  <a:cubicBezTo>
                    <a:pt x="49" y="15"/>
                    <a:pt x="55" y="13"/>
                    <a:pt x="56" y="1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2"/>
            <p:cNvSpPr/>
            <p:nvPr/>
          </p:nvSpPr>
          <p:spPr bwMode="auto">
            <a:xfrm>
              <a:off x="2805112" y="2713038"/>
              <a:ext cx="90488" cy="49213"/>
            </a:xfrm>
            <a:custGeom>
              <a:avLst/>
              <a:gdLst>
                <a:gd name="T0" fmla="*/ 2 w 24"/>
                <a:gd name="T1" fmla="*/ 0 h 13"/>
                <a:gd name="T2" fmla="*/ 13 w 24"/>
                <a:gd name="T3" fmla="*/ 1 h 13"/>
                <a:gd name="T4" fmla="*/ 18 w 24"/>
                <a:gd name="T5" fmla="*/ 3 h 13"/>
                <a:gd name="T6" fmla="*/ 24 w 24"/>
                <a:gd name="T7" fmla="*/ 6 h 13"/>
                <a:gd name="T8" fmla="*/ 4 w 24"/>
                <a:gd name="T9" fmla="*/ 8 h 13"/>
                <a:gd name="T10" fmla="*/ 7 w 24"/>
                <a:gd name="T11" fmla="*/ 7 h 13"/>
                <a:gd name="T12" fmla="*/ 2 w 2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3">
                  <a:moveTo>
                    <a:pt x="2" y="0"/>
                  </a:moveTo>
                  <a:cubicBezTo>
                    <a:pt x="4" y="2"/>
                    <a:pt x="9" y="0"/>
                    <a:pt x="13" y="1"/>
                  </a:cubicBezTo>
                  <a:cubicBezTo>
                    <a:pt x="13" y="2"/>
                    <a:pt x="17" y="7"/>
                    <a:pt x="18" y="3"/>
                  </a:cubicBezTo>
                  <a:cubicBezTo>
                    <a:pt x="21" y="3"/>
                    <a:pt x="20" y="7"/>
                    <a:pt x="24" y="6"/>
                  </a:cubicBezTo>
                  <a:cubicBezTo>
                    <a:pt x="24" y="13"/>
                    <a:pt x="9" y="10"/>
                    <a:pt x="4" y="8"/>
                  </a:cubicBezTo>
                  <a:cubicBezTo>
                    <a:pt x="4" y="7"/>
                    <a:pt x="7" y="7"/>
                    <a:pt x="7" y="7"/>
                  </a:cubicBezTo>
                  <a:cubicBezTo>
                    <a:pt x="7" y="5"/>
                    <a:pt x="0" y="5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3"/>
            <p:cNvSpPr/>
            <p:nvPr/>
          </p:nvSpPr>
          <p:spPr bwMode="auto">
            <a:xfrm>
              <a:off x="6699250" y="2716213"/>
              <a:ext cx="44450" cy="33338"/>
            </a:xfrm>
            <a:custGeom>
              <a:avLst/>
              <a:gdLst>
                <a:gd name="T0" fmla="*/ 10 w 12"/>
                <a:gd name="T1" fmla="*/ 0 h 9"/>
                <a:gd name="T2" fmla="*/ 7 w 12"/>
                <a:gd name="T3" fmla="*/ 9 h 9"/>
                <a:gd name="T4" fmla="*/ 0 w 12"/>
                <a:gd name="T5" fmla="*/ 3 h 9"/>
                <a:gd name="T6" fmla="*/ 3 w 12"/>
                <a:gd name="T7" fmla="*/ 0 h 9"/>
                <a:gd name="T8" fmla="*/ 10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cubicBezTo>
                    <a:pt x="12" y="6"/>
                    <a:pt x="7" y="4"/>
                    <a:pt x="7" y="9"/>
                  </a:cubicBezTo>
                  <a:cubicBezTo>
                    <a:pt x="4" y="8"/>
                    <a:pt x="0" y="8"/>
                    <a:pt x="0" y="3"/>
                  </a:cubicBezTo>
                  <a:cubicBezTo>
                    <a:pt x="3" y="4"/>
                    <a:pt x="3" y="2"/>
                    <a:pt x="3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4"/>
            <p:cNvSpPr/>
            <p:nvPr/>
          </p:nvSpPr>
          <p:spPr bwMode="auto">
            <a:xfrm>
              <a:off x="2776537" y="2727325"/>
              <a:ext cx="33338" cy="26988"/>
            </a:xfrm>
            <a:custGeom>
              <a:avLst/>
              <a:gdLst>
                <a:gd name="T0" fmla="*/ 7 w 9"/>
                <a:gd name="T1" fmla="*/ 7 h 7"/>
                <a:gd name="T2" fmla="*/ 0 w 9"/>
                <a:gd name="T3" fmla="*/ 6 h 7"/>
                <a:gd name="T4" fmla="*/ 7 w 9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5" y="6"/>
                    <a:pt x="3" y="5"/>
                    <a:pt x="0" y="6"/>
                  </a:cubicBezTo>
                  <a:cubicBezTo>
                    <a:pt x="1" y="3"/>
                    <a:pt x="9" y="0"/>
                    <a:pt x="7" y="7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5"/>
            <p:cNvSpPr/>
            <p:nvPr/>
          </p:nvSpPr>
          <p:spPr bwMode="auto">
            <a:xfrm>
              <a:off x="2686050" y="2735263"/>
              <a:ext cx="41275" cy="26988"/>
            </a:xfrm>
            <a:custGeom>
              <a:avLst/>
              <a:gdLst>
                <a:gd name="T0" fmla="*/ 1 w 11"/>
                <a:gd name="T1" fmla="*/ 2 h 7"/>
                <a:gd name="T2" fmla="*/ 10 w 11"/>
                <a:gd name="T3" fmla="*/ 5 h 7"/>
                <a:gd name="T4" fmla="*/ 1 w 11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2"/>
                  </a:moveTo>
                  <a:cubicBezTo>
                    <a:pt x="4" y="3"/>
                    <a:pt x="11" y="0"/>
                    <a:pt x="10" y="5"/>
                  </a:cubicBezTo>
                  <a:cubicBezTo>
                    <a:pt x="7" y="4"/>
                    <a:pt x="0" y="7"/>
                    <a:pt x="1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6"/>
            <p:cNvSpPr/>
            <p:nvPr/>
          </p:nvSpPr>
          <p:spPr bwMode="auto">
            <a:xfrm>
              <a:off x="6934200" y="2749550"/>
              <a:ext cx="60325" cy="101600"/>
            </a:xfrm>
            <a:custGeom>
              <a:avLst/>
              <a:gdLst>
                <a:gd name="T0" fmla="*/ 7 w 16"/>
                <a:gd name="T1" fmla="*/ 0 h 27"/>
                <a:gd name="T2" fmla="*/ 13 w 16"/>
                <a:gd name="T3" fmla="*/ 0 h 27"/>
                <a:gd name="T4" fmla="*/ 16 w 16"/>
                <a:gd name="T5" fmla="*/ 10 h 27"/>
                <a:gd name="T6" fmla="*/ 12 w 16"/>
                <a:gd name="T7" fmla="*/ 14 h 27"/>
                <a:gd name="T8" fmla="*/ 10 w 16"/>
                <a:gd name="T9" fmla="*/ 18 h 27"/>
                <a:gd name="T10" fmla="*/ 9 w 16"/>
                <a:gd name="T11" fmla="*/ 25 h 27"/>
                <a:gd name="T12" fmla="*/ 5 w 16"/>
                <a:gd name="T13" fmla="*/ 21 h 27"/>
                <a:gd name="T14" fmla="*/ 0 w 16"/>
                <a:gd name="T15" fmla="*/ 15 h 27"/>
                <a:gd name="T16" fmla="*/ 3 w 16"/>
                <a:gd name="T17" fmla="*/ 7 h 27"/>
                <a:gd name="T18" fmla="*/ 7 w 1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7">
                  <a:moveTo>
                    <a:pt x="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5" y="2"/>
                    <a:pt x="15" y="6"/>
                    <a:pt x="16" y="10"/>
                  </a:cubicBezTo>
                  <a:cubicBezTo>
                    <a:pt x="13" y="10"/>
                    <a:pt x="15" y="14"/>
                    <a:pt x="12" y="14"/>
                  </a:cubicBezTo>
                  <a:cubicBezTo>
                    <a:pt x="12" y="16"/>
                    <a:pt x="12" y="18"/>
                    <a:pt x="10" y="18"/>
                  </a:cubicBezTo>
                  <a:cubicBezTo>
                    <a:pt x="9" y="20"/>
                    <a:pt x="12" y="25"/>
                    <a:pt x="9" y="25"/>
                  </a:cubicBezTo>
                  <a:cubicBezTo>
                    <a:pt x="4" y="27"/>
                    <a:pt x="8" y="21"/>
                    <a:pt x="5" y="21"/>
                  </a:cubicBezTo>
                  <a:cubicBezTo>
                    <a:pt x="3" y="21"/>
                    <a:pt x="2" y="17"/>
                    <a:pt x="0" y="15"/>
                  </a:cubicBezTo>
                  <a:cubicBezTo>
                    <a:pt x="0" y="11"/>
                    <a:pt x="5" y="13"/>
                    <a:pt x="3" y="7"/>
                  </a:cubicBezTo>
                  <a:cubicBezTo>
                    <a:pt x="7" y="10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7"/>
            <p:cNvSpPr/>
            <p:nvPr/>
          </p:nvSpPr>
          <p:spPr bwMode="auto">
            <a:xfrm>
              <a:off x="6994525" y="2836863"/>
              <a:ext cx="79375" cy="82550"/>
            </a:xfrm>
            <a:custGeom>
              <a:avLst/>
              <a:gdLst>
                <a:gd name="T0" fmla="*/ 11 w 21"/>
                <a:gd name="T1" fmla="*/ 2 h 22"/>
                <a:gd name="T2" fmla="*/ 15 w 21"/>
                <a:gd name="T3" fmla="*/ 6 h 22"/>
                <a:gd name="T4" fmla="*/ 14 w 21"/>
                <a:gd name="T5" fmla="*/ 8 h 22"/>
                <a:gd name="T6" fmla="*/ 15 w 21"/>
                <a:gd name="T7" fmla="*/ 11 h 22"/>
                <a:gd name="T8" fmla="*/ 21 w 21"/>
                <a:gd name="T9" fmla="*/ 18 h 22"/>
                <a:gd name="T10" fmla="*/ 18 w 21"/>
                <a:gd name="T11" fmla="*/ 22 h 22"/>
                <a:gd name="T12" fmla="*/ 14 w 21"/>
                <a:gd name="T13" fmla="*/ 22 h 22"/>
                <a:gd name="T14" fmla="*/ 7 w 21"/>
                <a:gd name="T15" fmla="*/ 15 h 22"/>
                <a:gd name="T16" fmla="*/ 10 w 21"/>
                <a:gd name="T17" fmla="*/ 12 h 22"/>
                <a:gd name="T18" fmla="*/ 0 w 21"/>
                <a:gd name="T19" fmla="*/ 4 h 22"/>
                <a:gd name="T20" fmla="*/ 11 w 21"/>
                <a:gd name="T2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2">
                  <a:moveTo>
                    <a:pt x="11" y="2"/>
                  </a:moveTo>
                  <a:cubicBezTo>
                    <a:pt x="7" y="7"/>
                    <a:pt x="14" y="5"/>
                    <a:pt x="15" y="6"/>
                  </a:cubicBezTo>
                  <a:cubicBezTo>
                    <a:pt x="16" y="8"/>
                    <a:pt x="14" y="7"/>
                    <a:pt x="14" y="8"/>
                  </a:cubicBezTo>
                  <a:cubicBezTo>
                    <a:pt x="14" y="8"/>
                    <a:pt x="15" y="10"/>
                    <a:pt x="15" y="11"/>
                  </a:cubicBezTo>
                  <a:cubicBezTo>
                    <a:pt x="17" y="13"/>
                    <a:pt x="21" y="13"/>
                    <a:pt x="21" y="18"/>
                  </a:cubicBezTo>
                  <a:cubicBezTo>
                    <a:pt x="18" y="17"/>
                    <a:pt x="18" y="20"/>
                    <a:pt x="18" y="22"/>
                  </a:cubicBezTo>
                  <a:cubicBezTo>
                    <a:pt x="17" y="21"/>
                    <a:pt x="14" y="20"/>
                    <a:pt x="14" y="22"/>
                  </a:cubicBezTo>
                  <a:cubicBezTo>
                    <a:pt x="10" y="21"/>
                    <a:pt x="11" y="15"/>
                    <a:pt x="7" y="15"/>
                  </a:cubicBezTo>
                  <a:cubicBezTo>
                    <a:pt x="7" y="13"/>
                    <a:pt x="10" y="14"/>
                    <a:pt x="10" y="12"/>
                  </a:cubicBezTo>
                  <a:cubicBezTo>
                    <a:pt x="6" y="9"/>
                    <a:pt x="4" y="5"/>
                    <a:pt x="0" y="4"/>
                  </a:cubicBezTo>
                  <a:cubicBezTo>
                    <a:pt x="3" y="0"/>
                    <a:pt x="6" y="1"/>
                    <a:pt x="11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5" name="Rectangle 68"/>
            <p:cNvSpPr>
              <a:spLocks noChangeArrowheads="1"/>
            </p:cNvSpPr>
            <p:nvPr/>
          </p:nvSpPr>
          <p:spPr bwMode="auto">
            <a:xfrm>
              <a:off x="6961187" y="2870200"/>
              <a:ext cx="19050" cy="1111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9"/>
            <p:cNvSpPr/>
            <p:nvPr/>
          </p:nvSpPr>
          <p:spPr bwMode="auto">
            <a:xfrm>
              <a:off x="6986587" y="2884488"/>
              <a:ext cx="46038" cy="65088"/>
            </a:xfrm>
            <a:custGeom>
              <a:avLst/>
              <a:gdLst>
                <a:gd name="T0" fmla="*/ 12 w 12"/>
                <a:gd name="T1" fmla="*/ 14 h 17"/>
                <a:gd name="T2" fmla="*/ 5 w 12"/>
                <a:gd name="T3" fmla="*/ 16 h 17"/>
                <a:gd name="T4" fmla="*/ 0 w 12"/>
                <a:gd name="T5" fmla="*/ 9 h 17"/>
                <a:gd name="T6" fmla="*/ 12 w 12"/>
                <a:gd name="T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7">
                  <a:moveTo>
                    <a:pt x="12" y="14"/>
                  </a:moveTo>
                  <a:cubicBezTo>
                    <a:pt x="12" y="17"/>
                    <a:pt x="7" y="15"/>
                    <a:pt x="5" y="16"/>
                  </a:cubicBezTo>
                  <a:cubicBezTo>
                    <a:pt x="5" y="12"/>
                    <a:pt x="6" y="7"/>
                    <a:pt x="0" y="9"/>
                  </a:cubicBezTo>
                  <a:cubicBezTo>
                    <a:pt x="6" y="0"/>
                    <a:pt x="5" y="16"/>
                    <a:pt x="12" y="1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>
              <a:off x="6080125" y="2938463"/>
              <a:ext cx="44450" cy="77788"/>
            </a:xfrm>
            <a:custGeom>
              <a:avLst/>
              <a:gdLst>
                <a:gd name="T0" fmla="*/ 3 w 12"/>
                <a:gd name="T1" fmla="*/ 2 h 21"/>
                <a:gd name="T2" fmla="*/ 7 w 12"/>
                <a:gd name="T3" fmla="*/ 6 h 21"/>
                <a:gd name="T4" fmla="*/ 8 w 12"/>
                <a:gd name="T5" fmla="*/ 7 h 21"/>
                <a:gd name="T6" fmla="*/ 11 w 12"/>
                <a:gd name="T7" fmla="*/ 10 h 21"/>
                <a:gd name="T8" fmla="*/ 10 w 12"/>
                <a:gd name="T9" fmla="*/ 12 h 21"/>
                <a:gd name="T10" fmla="*/ 11 w 12"/>
                <a:gd name="T11" fmla="*/ 19 h 21"/>
                <a:gd name="T12" fmla="*/ 8 w 12"/>
                <a:gd name="T13" fmla="*/ 21 h 21"/>
                <a:gd name="T14" fmla="*/ 3 w 12"/>
                <a:gd name="T1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3" y="2"/>
                  </a:moveTo>
                  <a:cubicBezTo>
                    <a:pt x="5" y="0"/>
                    <a:pt x="6" y="5"/>
                    <a:pt x="7" y="6"/>
                  </a:cubicBezTo>
                  <a:cubicBezTo>
                    <a:pt x="7" y="7"/>
                    <a:pt x="8" y="6"/>
                    <a:pt x="8" y="7"/>
                  </a:cubicBezTo>
                  <a:cubicBezTo>
                    <a:pt x="8" y="9"/>
                    <a:pt x="11" y="9"/>
                    <a:pt x="11" y="10"/>
                  </a:cubicBezTo>
                  <a:cubicBezTo>
                    <a:pt x="12" y="12"/>
                    <a:pt x="10" y="11"/>
                    <a:pt x="10" y="12"/>
                  </a:cubicBezTo>
                  <a:cubicBezTo>
                    <a:pt x="9" y="13"/>
                    <a:pt x="12" y="15"/>
                    <a:pt x="11" y="19"/>
                  </a:cubicBezTo>
                  <a:cubicBezTo>
                    <a:pt x="9" y="18"/>
                    <a:pt x="8" y="20"/>
                    <a:pt x="8" y="21"/>
                  </a:cubicBezTo>
                  <a:cubicBezTo>
                    <a:pt x="0" y="19"/>
                    <a:pt x="1" y="11"/>
                    <a:pt x="3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>
              <a:off x="7027862" y="2941638"/>
              <a:ext cx="57150" cy="85725"/>
            </a:xfrm>
            <a:custGeom>
              <a:avLst/>
              <a:gdLst>
                <a:gd name="T0" fmla="*/ 12 w 15"/>
                <a:gd name="T1" fmla="*/ 1 h 23"/>
                <a:gd name="T2" fmla="*/ 15 w 15"/>
                <a:gd name="T3" fmla="*/ 12 h 23"/>
                <a:gd name="T4" fmla="*/ 11 w 15"/>
                <a:gd name="T5" fmla="*/ 13 h 23"/>
                <a:gd name="T6" fmla="*/ 11 w 15"/>
                <a:gd name="T7" fmla="*/ 23 h 23"/>
                <a:gd name="T8" fmla="*/ 3 w 15"/>
                <a:gd name="T9" fmla="*/ 19 h 23"/>
                <a:gd name="T10" fmla="*/ 5 w 15"/>
                <a:gd name="T11" fmla="*/ 13 h 23"/>
                <a:gd name="T12" fmla="*/ 5 w 15"/>
                <a:gd name="T13" fmla="*/ 11 h 23"/>
                <a:gd name="T14" fmla="*/ 3 w 15"/>
                <a:gd name="T15" fmla="*/ 11 h 23"/>
                <a:gd name="T16" fmla="*/ 6 w 15"/>
                <a:gd name="T17" fmla="*/ 6 h 23"/>
                <a:gd name="T18" fmla="*/ 9 w 15"/>
                <a:gd name="T19" fmla="*/ 2 h 23"/>
                <a:gd name="T20" fmla="*/ 12 w 15"/>
                <a:gd name="T2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2" y="6"/>
                    <a:pt x="11" y="11"/>
                    <a:pt x="15" y="12"/>
                  </a:cubicBezTo>
                  <a:cubicBezTo>
                    <a:pt x="14" y="14"/>
                    <a:pt x="12" y="13"/>
                    <a:pt x="11" y="13"/>
                  </a:cubicBezTo>
                  <a:cubicBezTo>
                    <a:pt x="13" y="16"/>
                    <a:pt x="9" y="18"/>
                    <a:pt x="11" y="23"/>
                  </a:cubicBezTo>
                  <a:cubicBezTo>
                    <a:pt x="7" y="23"/>
                    <a:pt x="7" y="19"/>
                    <a:pt x="3" y="19"/>
                  </a:cubicBezTo>
                  <a:cubicBezTo>
                    <a:pt x="3" y="16"/>
                    <a:pt x="5" y="15"/>
                    <a:pt x="5" y="13"/>
                  </a:cubicBezTo>
                  <a:cubicBezTo>
                    <a:pt x="5" y="12"/>
                    <a:pt x="2" y="11"/>
                    <a:pt x="5" y="11"/>
                  </a:cubicBezTo>
                  <a:cubicBezTo>
                    <a:pt x="5" y="9"/>
                    <a:pt x="3" y="10"/>
                    <a:pt x="3" y="11"/>
                  </a:cubicBezTo>
                  <a:cubicBezTo>
                    <a:pt x="0" y="10"/>
                    <a:pt x="3" y="5"/>
                    <a:pt x="6" y="6"/>
                  </a:cubicBezTo>
                  <a:cubicBezTo>
                    <a:pt x="6" y="4"/>
                    <a:pt x="8" y="3"/>
                    <a:pt x="9" y="2"/>
                  </a:cubicBezTo>
                  <a:cubicBezTo>
                    <a:pt x="10" y="2"/>
                    <a:pt x="10" y="0"/>
                    <a:pt x="12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72"/>
            <p:cNvSpPr/>
            <p:nvPr/>
          </p:nvSpPr>
          <p:spPr bwMode="auto">
            <a:xfrm>
              <a:off x="6986587" y="2960688"/>
              <a:ext cx="41275" cy="36513"/>
            </a:xfrm>
            <a:custGeom>
              <a:avLst/>
              <a:gdLst>
                <a:gd name="T0" fmla="*/ 6 w 11"/>
                <a:gd name="T1" fmla="*/ 0 h 10"/>
                <a:gd name="T2" fmla="*/ 10 w 11"/>
                <a:gd name="T3" fmla="*/ 4 h 10"/>
                <a:gd name="T4" fmla="*/ 9 w 11"/>
                <a:gd name="T5" fmla="*/ 6 h 10"/>
                <a:gd name="T6" fmla="*/ 0 w 11"/>
                <a:gd name="T7" fmla="*/ 10 h 10"/>
                <a:gd name="T8" fmla="*/ 6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9" y="0"/>
                    <a:pt x="11" y="1"/>
                    <a:pt x="10" y="4"/>
                  </a:cubicBezTo>
                  <a:cubicBezTo>
                    <a:pt x="8" y="4"/>
                    <a:pt x="7" y="5"/>
                    <a:pt x="9" y="6"/>
                  </a:cubicBezTo>
                  <a:cubicBezTo>
                    <a:pt x="8" y="7"/>
                    <a:pt x="4" y="9"/>
                    <a:pt x="0" y="10"/>
                  </a:cubicBezTo>
                  <a:cubicBezTo>
                    <a:pt x="0" y="4"/>
                    <a:pt x="6" y="5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73"/>
            <p:cNvSpPr/>
            <p:nvPr/>
          </p:nvSpPr>
          <p:spPr bwMode="auto">
            <a:xfrm>
              <a:off x="7104062" y="3095625"/>
              <a:ext cx="25400" cy="52388"/>
            </a:xfrm>
            <a:custGeom>
              <a:avLst/>
              <a:gdLst>
                <a:gd name="T0" fmla="*/ 2 w 7"/>
                <a:gd name="T1" fmla="*/ 0 h 14"/>
                <a:gd name="T2" fmla="*/ 7 w 7"/>
                <a:gd name="T3" fmla="*/ 5 h 14"/>
                <a:gd name="T4" fmla="*/ 0 w 7"/>
                <a:gd name="T5" fmla="*/ 13 h 14"/>
                <a:gd name="T6" fmla="*/ 3 w 7"/>
                <a:gd name="T7" fmla="*/ 12 h 14"/>
                <a:gd name="T8" fmla="*/ 2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2" y="0"/>
                  </a:moveTo>
                  <a:cubicBezTo>
                    <a:pt x="5" y="0"/>
                    <a:pt x="3" y="6"/>
                    <a:pt x="7" y="5"/>
                  </a:cubicBezTo>
                  <a:cubicBezTo>
                    <a:pt x="6" y="8"/>
                    <a:pt x="7" y="14"/>
                    <a:pt x="0" y="13"/>
                  </a:cubicBezTo>
                  <a:cubicBezTo>
                    <a:pt x="0" y="12"/>
                    <a:pt x="2" y="12"/>
                    <a:pt x="3" y="12"/>
                  </a:cubicBezTo>
                  <a:cubicBezTo>
                    <a:pt x="1" y="6"/>
                    <a:pt x="1" y="7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74"/>
            <p:cNvSpPr/>
            <p:nvPr/>
          </p:nvSpPr>
          <p:spPr bwMode="auto">
            <a:xfrm>
              <a:off x="6942137" y="3109913"/>
              <a:ext cx="104775" cy="34925"/>
            </a:xfrm>
            <a:custGeom>
              <a:avLst/>
              <a:gdLst>
                <a:gd name="T0" fmla="*/ 28 w 28"/>
                <a:gd name="T1" fmla="*/ 3 h 9"/>
                <a:gd name="T2" fmla="*/ 19 w 28"/>
                <a:gd name="T3" fmla="*/ 8 h 9"/>
                <a:gd name="T4" fmla="*/ 0 w 28"/>
                <a:gd name="T5" fmla="*/ 9 h 9"/>
                <a:gd name="T6" fmla="*/ 24 w 28"/>
                <a:gd name="T7" fmla="*/ 2 h 9"/>
                <a:gd name="T8" fmla="*/ 28 w 2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">
                  <a:moveTo>
                    <a:pt x="28" y="3"/>
                  </a:moveTo>
                  <a:cubicBezTo>
                    <a:pt x="28" y="7"/>
                    <a:pt x="23" y="7"/>
                    <a:pt x="19" y="8"/>
                  </a:cubicBezTo>
                  <a:cubicBezTo>
                    <a:pt x="13" y="8"/>
                    <a:pt x="5" y="7"/>
                    <a:pt x="0" y="9"/>
                  </a:cubicBezTo>
                  <a:cubicBezTo>
                    <a:pt x="1" y="0"/>
                    <a:pt x="20" y="9"/>
                    <a:pt x="24" y="2"/>
                  </a:cubicBezTo>
                  <a:cubicBezTo>
                    <a:pt x="25" y="3"/>
                    <a:pt x="26" y="4"/>
                    <a:pt x="28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75"/>
            <p:cNvSpPr/>
            <p:nvPr/>
          </p:nvSpPr>
          <p:spPr bwMode="auto">
            <a:xfrm>
              <a:off x="7175500" y="3151188"/>
              <a:ext cx="66675" cy="46038"/>
            </a:xfrm>
            <a:custGeom>
              <a:avLst/>
              <a:gdLst>
                <a:gd name="T0" fmla="*/ 18 w 18"/>
                <a:gd name="T1" fmla="*/ 8 h 12"/>
                <a:gd name="T2" fmla="*/ 15 w 18"/>
                <a:gd name="T3" fmla="*/ 11 h 12"/>
                <a:gd name="T4" fmla="*/ 7 w 18"/>
                <a:gd name="T5" fmla="*/ 11 h 12"/>
                <a:gd name="T6" fmla="*/ 5 w 18"/>
                <a:gd name="T7" fmla="*/ 9 h 12"/>
                <a:gd name="T8" fmla="*/ 0 w 18"/>
                <a:gd name="T9" fmla="*/ 5 h 12"/>
                <a:gd name="T10" fmla="*/ 7 w 18"/>
                <a:gd name="T11" fmla="*/ 2 h 12"/>
                <a:gd name="T12" fmla="*/ 11 w 18"/>
                <a:gd name="T13" fmla="*/ 1 h 12"/>
                <a:gd name="T14" fmla="*/ 11 w 18"/>
                <a:gd name="T15" fmla="*/ 2 h 12"/>
                <a:gd name="T16" fmla="*/ 12 w 18"/>
                <a:gd name="T17" fmla="*/ 1 h 12"/>
                <a:gd name="T18" fmla="*/ 18 w 18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2">
                  <a:moveTo>
                    <a:pt x="18" y="8"/>
                  </a:moveTo>
                  <a:cubicBezTo>
                    <a:pt x="17" y="9"/>
                    <a:pt x="15" y="9"/>
                    <a:pt x="15" y="11"/>
                  </a:cubicBezTo>
                  <a:cubicBezTo>
                    <a:pt x="12" y="9"/>
                    <a:pt x="9" y="12"/>
                    <a:pt x="7" y="11"/>
                  </a:cubicBezTo>
                  <a:cubicBezTo>
                    <a:pt x="6" y="11"/>
                    <a:pt x="7" y="9"/>
                    <a:pt x="5" y="9"/>
                  </a:cubicBezTo>
                  <a:cubicBezTo>
                    <a:pt x="4" y="9"/>
                    <a:pt x="2" y="6"/>
                    <a:pt x="0" y="5"/>
                  </a:cubicBezTo>
                  <a:cubicBezTo>
                    <a:pt x="0" y="3"/>
                    <a:pt x="4" y="4"/>
                    <a:pt x="7" y="2"/>
                  </a:cubicBezTo>
                  <a:cubicBezTo>
                    <a:pt x="7" y="2"/>
                    <a:pt x="10" y="0"/>
                    <a:pt x="11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2" y="2"/>
                    <a:pt x="13" y="1"/>
                    <a:pt x="12" y="1"/>
                  </a:cubicBezTo>
                  <a:cubicBezTo>
                    <a:pt x="15" y="2"/>
                    <a:pt x="17" y="4"/>
                    <a:pt x="18" y="8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76"/>
            <p:cNvSpPr/>
            <p:nvPr/>
          </p:nvSpPr>
          <p:spPr bwMode="auto">
            <a:xfrm>
              <a:off x="7208837" y="3173413"/>
              <a:ext cx="385763" cy="206375"/>
            </a:xfrm>
            <a:custGeom>
              <a:avLst/>
              <a:gdLst>
                <a:gd name="T0" fmla="*/ 34 w 103"/>
                <a:gd name="T1" fmla="*/ 27 h 55"/>
                <a:gd name="T2" fmla="*/ 28 w 103"/>
                <a:gd name="T3" fmla="*/ 24 h 55"/>
                <a:gd name="T4" fmla="*/ 26 w 103"/>
                <a:gd name="T5" fmla="*/ 19 h 55"/>
                <a:gd name="T6" fmla="*/ 10 w 103"/>
                <a:gd name="T7" fmla="*/ 15 h 55"/>
                <a:gd name="T8" fmla="*/ 2 w 103"/>
                <a:gd name="T9" fmla="*/ 15 h 55"/>
                <a:gd name="T10" fmla="*/ 0 w 103"/>
                <a:gd name="T11" fmla="*/ 9 h 55"/>
                <a:gd name="T12" fmla="*/ 5 w 103"/>
                <a:gd name="T13" fmla="*/ 9 h 55"/>
                <a:gd name="T14" fmla="*/ 9 w 103"/>
                <a:gd name="T15" fmla="*/ 7 h 55"/>
                <a:gd name="T16" fmla="*/ 16 w 103"/>
                <a:gd name="T17" fmla="*/ 10 h 55"/>
                <a:gd name="T18" fmla="*/ 21 w 103"/>
                <a:gd name="T19" fmla="*/ 6 h 55"/>
                <a:gd name="T20" fmla="*/ 33 w 103"/>
                <a:gd name="T21" fmla="*/ 2 h 55"/>
                <a:gd name="T22" fmla="*/ 35 w 103"/>
                <a:gd name="T23" fmla="*/ 5 h 55"/>
                <a:gd name="T24" fmla="*/ 47 w 103"/>
                <a:gd name="T25" fmla="*/ 9 h 55"/>
                <a:gd name="T26" fmla="*/ 49 w 103"/>
                <a:gd name="T27" fmla="*/ 7 h 55"/>
                <a:gd name="T28" fmla="*/ 52 w 103"/>
                <a:gd name="T29" fmla="*/ 10 h 55"/>
                <a:gd name="T30" fmla="*/ 59 w 103"/>
                <a:gd name="T31" fmla="*/ 10 h 55"/>
                <a:gd name="T32" fmla="*/ 65 w 103"/>
                <a:gd name="T33" fmla="*/ 13 h 55"/>
                <a:gd name="T34" fmla="*/ 65 w 103"/>
                <a:gd name="T35" fmla="*/ 17 h 55"/>
                <a:gd name="T36" fmla="*/ 68 w 103"/>
                <a:gd name="T37" fmla="*/ 16 h 55"/>
                <a:gd name="T38" fmla="*/ 69 w 103"/>
                <a:gd name="T39" fmla="*/ 20 h 55"/>
                <a:gd name="T40" fmla="*/ 76 w 103"/>
                <a:gd name="T41" fmla="*/ 24 h 55"/>
                <a:gd name="T42" fmla="*/ 87 w 103"/>
                <a:gd name="T43" fmla="*/ 29 h 55"/>
                <a:gd name="T44" fmla="*/ 86 w 103"/>
                <a:gd name="T45" fmla="*/ 33 h 55"/>
                <a:gd name="T46" fmla="*/ 90 w 103"/>
                <a:gd name="T47" fmla="*/ 36 h 55"/>
                <a:gd name="T48" fmla="*/ 90 w 103"/>
                <a:gd name="T49" fmla="*/ 38 h 55"/>
                <a:gd name="T50" fmla="*/ 96 w 103"/>
                <a:gd name="T51" fmla="*/ 44 h 55"/>
                <a:gd name="T52" fmla="*/ 103 w 103"/>
                <a:gd name="T53" fmla="*/ 51 h 55"/>
                <a:gd name="T54" fmla="*/ 93 w 103"/>
                <a:gd name="T55" fmla="*/ 51 h 55"/>
                <a:gd name="T56" fmla="*/ 85 w 103"/>
                <a:gd name="T57" fmla="*/ 45 h 55"/>
                <a:gd name="T58" fmla="*/ 82 w 103"/>
                <a:gd name="T59" fmla="*/ 43 h 55"/>
                <a:gd name="T60" fmla="*/ 80 w 103"/>
                <a:gd name="T61" fmla="*/ 41 h 55"/>
                <a:gd name="T62" fmla="*/ 76 w 103"/>
                <a:gd name="T63" fmla="*/ 37 h 55"/>
                <a:gd name="T64" fmla="*/ 65 w 103"/>
                <a:gd name="T65" fmla="*/ 36 h 55"/>
                <a:gd name="T66" fmla="*/ 59 w 103"/>
                <a:gd name="T67" fmla="*/ 48 h 55"/>
                <a:gd name="T68" fmla="*/ 51 w 103"/>
                <a:gd name="T69" fmla="*/ 45 h 55"/>
                <a:gd name="T70" fmla="*/ 47 w 103"/>
                <a:gd name="T71" fmla="*/ 44 h 55"/>
                <a:gd name="T72" fmla="*/ 41 w 103"/>
                <a:gd name="T73" fmla="*/ 37 h 55"/>
                <a:gd name="T74" fmla="*/ 35 w 103"/>
                <a:gd name="T75" fmla="*/ 43 h 55"/>
                <a:gd name="T76" fmla="*/ 31 w 103"/>
                <a:gd name="T77" fmla="*/ 40 h 55"/>
                <a:gd name="T78" fmla="*/ 35 w 103"/>
                <a:gd name="T79" fmla="*/ 36 h 55"/>
                <a:gd name="T80" fmla="*/ 38 w 103"/>
                <a:gd name="T81" fmla="*/ 30 h 55"/>
                <a:gd name="T82" fmla="*/ 37 w 103"/>
                <a:gd name="T83" fmla="*/ 33 h 55"/>
                <a:gd name="T84" fmla="*/ 34 w 103"/>
                <a:gd name="T8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55">
                  <a:moveTo>
                    <a:pt x="34" y="27"/>
                  </a:moveTo>
                  <a:cubicBezTo>
                    <a:pt x="31" y="27"/>
                    <a:pt x="32" y="23"/>
                    <a:pt x="28" y="24"/>
                  </a:cubicBezTo>
                  <a:cubicBezTo>
                    <a:pt x="28" y="22"/>
                    <a:pt x="26" y="21"/>
                    <a:pt x="26" y="19"/>
                  </a:cubicBezTo>
                  <a:cubicBezTo>
                    <a:pt x="20" y="18"/>
                    <a:pt x="14" y="18"/>
                    <a:pt x="10" y="15"/>
                  </a:cubicBezTo>
                  <a:cubicBezTo>
                    <a:pt x="6" y="16"/>
                    <a:pt x="7" y="15"/>
                    <a:pt x="2" y="15"/>
                  </a:cubicBezTo>
                  <a:cubicBezTo>
                    <a:pt x="2" y="12"/>
                    <a:pt x="2" y="9"/>
                    <a:pt x="0" y="9"/>
                  </a:cubicBezTo>
                  <a:cubicBezTo>
                    <a:pt x="1" y="6"/>
                    <a:pt x="3" y="9"/>
                    <a:pt x="5" y="9"/>
                  </a:cubicBezTo>
                  <a:cubicBezTo>
                    <a:pt x="7" y="9"/>
                    <a:pt x="7" y="7"/>
                    <a:pt x="9" y="7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9" y="12"/>
                    <a:pt x="20" y="7"/>
                    <a:pt x="21" y="6"/>
                  </a:cubicBezTo>
                  <a:cubicBezTo>
                    <a:pt x="25" y="4"/>
                    <a:pt x="30" y="5"/>
                    <a:pt x="33" y="2"/>
                  </a:cubicBezTo>
                  <a:cubicBezTo>
                    <a:pt x="36" y="0"/>
                    <a:pt x="35" y="4"/>
                    <a:pt x="35" y="5"/>
                  </a:cubicBezTo>
                  <a:cubicBezTo>
                    <a:pt x="38" y="6"/>
                    <a:pt x="47" y="4"/>
                    <a:pt x="47" y="9"/>
                  </a:cubicBezTo>
                  <a:cubicBezTo>
                    <a:pt x="48" y="10"/>
                    <a:pt x="49" y="7"/>
                    <a:pt x="49" y="7"/>
                  </a:cubicBezTo>
                  <a:cubicBezTo>
                    <a:pt x="51" y="8"/>
                    <a:pt x="51" y="10"/>
                    <a:pt x="52" y="10"/>
                  </a:cubicBezTo>
                  <a:cubicBezTo>
                    <a:pt x="54" y="11"/>
                    <a:pt x="57" y="10"/>
                    <a:pt x="59" y="10"/>
                  </a:cubicBezTo>
                  <a:cubicBezTo>
                    <a:pt x="60" y="11"/>
                    <a:pt x="60" y="15"/>
                    <a:pt x="65" y="13"/>
                  </a:cubicBezTo>
                  <a:cubicBezTo>
                    <a:pt x="67" y="15"/>
                    <a:pt x="65" y="15"/>
                    <a:pt x="65" y="17"/>
                  </a:cubicBezTo>
                  <a:cubicBezTo>
                    <a:pt x="67" y="18"/>
                    <a:pt x="67" y="17"/>
                    <a:pt x="68" y="16"/>
                  </a:cubicBezTo>
                  <a:cubicBezTo>
                    <a:pt x="69" y="16"/>
                    <a:pt x="69" y="18"/>
                    <a:pt x="69" y="20"/>
                  </a:cubicBezTo>
                  <a:cubicBezTo>
                    <a:pt x="70" y="22"/>
                    <a:pt x="74" y="23"/>
                    <a:pt x="76" y="24"/>
                  </a:cubicBezTo>
                  <a:cubicBezTo>
                    <a:pt x="78" y="25"/>
                    <a:pt x="83" y="29"/>
                    <a:pt x="87" y="29"/>
                  </a:cubicBezTo>
                  <a:cubicBezTo>
                    <a:pt x="88" y="31"/>
                    <a:pt x="86" y="31"/>
                    <a:pt x="86" y="33"/>
                  </a:cubicBezTo>
                  <a:cubicBezTo>
                    <a:pt x="87" y="34"/>
                    <a:pt x="89" y="34"/>
                    <a:pt x="90" y="36"/>
                  </a:cubicBezTo>
                  <a:cubicBezTo>
                    <a:pt x="91" y="36"/>
                    <a:pt x="90" y="38"/>
                    <a:pt x="90" y="38"/>
                  </a:cubicBezTo>
                  <a:cubicBezTo>
                    <a:pt x="92" y="40"/>
                    <a:pt x="94" y="41"/>
                    <a:pt x="96" y="44"/>
                  </a:cubicBezTo>
                  <a:cubicBezTo>
                    <a:pt x="98" y="47"/>
                    <a:pt x="99" y="50"/>
                    <a:pt x="103" y="51"/>
                  </a:cubicBezTo>
                  <a:cubicBezTo>
                    <a:pt x="100" y="55"/>
                    <a:pt x="95" y="51"/>
                    <a:pt x="93" y="51"/>
                  </a:cubicBezTo>
                  <a:cubicBezTo>
                    <a:pt x="90" y="50"/>
                    <a:pt x="88" y="49"/>
                    <a:pt x="85" y="45"/>
                  </a:cubicBezTo>
                  <a:cubicBezTo>
                    <a:pt x="84" y="45"/>
                    <a:pt x="83" y="43"/>
                    <a:pt x="82" y="43"/>
                  </a:cubicBezTo>
                  <a:cubicBezTo>
                    <a:pt x="81" y="42"/>
                    <a:pt x="80" y="43"/>
                    <a:pt x="80" y="41"/>
                  </a:cubicBezTo>
                  <a:cubicBezTo>
                    <a:pt x="80" y="41"/>
                    <a:pt x="76" y="37"/>
                    <a:pt x="76" y="37"/>
                  </a:cubicBezTo>
                  <a:cubicBezTo>
                    <a:pt x="73" y="36"/>
                    <a:pt x="69" y="38"/>
                    <a:pt x="65" y="36"/>
                  </a:cubicBezTo>
                  <a:cubicBezTo>
                    <a:pt x="62" y="39"/>
                    <a:pt x="61" y="44"/>
                    <a:pt x="59" y="48"/>
                  </a:cubicBezTo>
                  <a:cubicBezTo>
                    <a:pt x="58" y="46"/>
                    <a:pt x="53" y="47"/>
                    <a:pt x="51" y="45"/>
                  </a:cubicBezTo>
                  <a:cubicBezTo>
                    <a:pt x="49" y="44"/>
                    <a:pt x="52" y="42"/>
                    <a:pt x="47" y="44"/>
                  </a:cubicBezTo>
                  <a:cubicBezTo>
                    <a:pt x="50" y="37"/>
                    <a:pt x="40" y="43"/>
                    <a:pt x="41" y="37"/>
                  </a:cubicBezTo>
                  <a:cubicBezTo>
                    <a:pt x="38" y="37"/>
                    <a:pt x="35" y="38"/>
                    <a:pt x="35" y="43"/>
                  </a:cubicBezTo>
                  <a:cubicBezTo>
                    <a:pt x="34" y="42"/>
                    <a:pt x="34" y="39"/>
                    <a:pt x="31" y="40"/>
                  </a:cubicBezTo>
                  <a:cubicBezTo>
                    <a:pt x="32" y="37"/>
                    <a:pt x="34" y="37"/>
                    <a:pt x="35" y="36"/>
                  </a:cubicBezTo>
                  <a:cubicBezTo>
                    <a:pt x="37" y="34"/>
                    <a:pt x="39" y="34"/>
                    <a:pt x="38" y="30"/>
                  </a:cubicBezTo>
                  <a:cubicBezTo>
                    <a:pt x="37" y="29"/>
                    <a:pt x="37" y="33"/>
                    <a:pt x="37" y="33"/>
                  </a:cubicBezTo>
                  <a:cubicBezTo>
                    <a:pt x="34" y="32"/>
                    <a:pt x="35" y="24"/>
                    <a:pt x="34" y="27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77"/>
            <p:cNvSpPr/>
            <p:nvPr/>
          </p:nvSpPr>
          <p:spPr bwMode="auto">
            <a:xfrm>
              <a:off x="7123112" y="3200400"/>
              <a:ext cx="36513" cy="33338"/>
            </a:xfrm>
            <a:custGeom>
              <a:avLst/>
              <a:gdLst>
                <a:gd name="T0" fmla="*/ 9 w 10"/>
                <a:gd name="T1" fmla="*/ 3 h 9"/>
                <a:gd name="T2" fmla="*/ 0 w 10"/>
                <a:gd name="T3" fmla="*/ 5 h 9"/>
                <a:gd name="T4" fmla="*/ 9 w 10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9" y="3"/>
                  </a:moveTo>
                  <a:cubicBezTo>
                    <a:pt x="10" y="9"/>
                    <a:pt x="2" y="5"/>
                    <a:pt x="0" y="5"/>
                  </a:cubicBezTo>
                  <a:cubicBezTo>
                    <a:pt x="1" y="3"/>
                    <a:pt x="8" y="0"/>
                    <a:pt x="9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78"/>
            <p:cNvSpPr/>
            <p:nvPr/>
          </p:nvSpPr>
          <p:spPr bwMode="auto">
            <a:xfrm>
              <a:off x="7069137" y="3208338"/>
              <a:ext cx="26988" cy="14288"/>
            </a:xfrm>
            <a:custGeom>
              <a:avLst/>
              <a:gdLst>
                <a:gd name="T0" fmla="*/ 1 w 7"/>
                <a:gd name="T1" fmla="*/ 3 h 4"/>
                <a:gd name="T2" fmla="*/ 5 w 7"/>
                <a:gd name="T3" fmla="*/ 4 h 4"/>
                <a:gd name="T4" fmla="*/ 2 w 7"/>
                <a:gd name="T5" fmla="*/ 4 h 4"/>
                <a:gd name="T6" fmla="*/ 1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1" y="3"/>
                  </a:moveTo>
                  <a:cubicBezTo>
                    <a:pt x="0" y="0"/>
                    <a:pt x="7" y="1"/>
                    <a:pt x="5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2" y="3"/>
                    <a:pt x="1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79"/>
            <p:cNvSpPr/>
            <p:nvPr/>
          </p:nvSpPr>
          <p:spPr bwMode="auto">
            <a:xfrm>
              <a:off x="7561262" y="3238500"/>
              <a:ext cx="79375" cy="55563"/>
            </a:xfrm>
            <a:custGeom>
              <a:avLst/>
              <a:gdLst>
                <a:gd name="T0" fmla="*/ 16 w 21"/>
                <a:gd name="T1" fmla="*/ 0 h 15"/>
                <a:gd name="T2" fmla="*/ 20 w 21"/>
                <a:gd name="T3" fmla="*/ 0 h 15"/>
                <a:gd name="T4" fmla="*/ 20 w 21"/>
                <a:gd name="T5" fmla="*/ 5 h 15"/>
                <a:gd name="T6" fmla="*/ 17 w 21"/>
                <a:gd name="T7" fmla="*/ 6 h 15"/>
                <a:gd name="T8" fmla="*/ 17 w 21"/>
                <a:gd name="T9" fmla="*/ 10 h 15"/>
                <a:gd name="T10" fmla="*/ 14 w 21"/>
                <a:gd name="T11" fmla="*/ 12 h 15"/>
                <a:gd name="T12" fmla="*/ 2 w 21"/>
                <a:gd name="T13" fmla="*/ 7 h 15"/>
                <a:gd name="T14" fmla="*/ 16 w 21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5">
                  <a:moveTo>
                    <a:pt x="1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2"/>
                    <a:pt x="21" y="3"/>
                    <a:pt x="20" y="5"/>
                  </a:cubicBezTo>
                  <a:cubicBezTo>
                    <a:pt x="20" y="6"/>
                    <a:pt x="17" y="5"/>
                    <a:pt x="17" y="6"/>
                  </a:cubicBezTo>
                  <a:cubicBezTo>
                    <a:pt x="17" y="7"/>
                    <a:pt x="19" y="9"/>
                    <a:pt x="17" y="10"/>
                  </a:cubicBezTo>
                  <a:cubicBezTo>
                    <a:pt x="15" y="9"/>
                    <a:pt x="14" y="9"/>
                    <a:pt x="14" y="12"/>
                  </a:cubicBezTo>
                  <a:cubicBezTo>
                    <a:pt x="10" y="10"/>
                    <a:pt x="0" y="15"/>
                    <a:pt x="2" y="7"/>
                  </a:cubicBezTo>
                  <a:cubicBezTo>
                    <a:pt x="9" y="10"/>
                    <a:pt x="14" y="6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80"/>
            <p:cNvSpPr/>
            <p:nvPr/>
          </p:nvSpPr>
          <p:spPr bwMode="auto">
            <a:xfrm>
              <a:off x="6878637" y="3321050"/>
              <a:ext cx="41275" cy="22225"/>
            </a:xfrm>
            <a:custGeom>
              <a:avLst/>
              <a:gdLst>
                <a:gd name="T0" fmla="*/ 11 w 11"/>
                <a:gd name="T1" fmla="*/ 1 h 6"/>
                <a:gd name="T2" fmla="*/ 0 w 11"/>
                <a:gd name="T3" fmla="*/ 5 h 6"/>
                <a:gd name="T4" fmla="*/ 11 w 11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1"/>
                  </a:moveTo>
                  <a:cubicBezTo>
                    <a:pt x="9" y="3"/>
                    <a:pt x="6" y="6"/>
                    <a:pt x="0" y="5"/>
                  </a:cubicBezTo>
                  <a:cubicBezTo>
                    <a:pt x="0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81"/>
            <p:cNvSpPr/>
            <p:nvPr/>
          </p:nvSpPr>
          <p:spPr bwMode="auto">
            <a:xfrm>
              <a:off x="6942137" y="3321050"/>
              <a:ext cx="41275" cy="14288"/>
            </a:xfrm>
            <a:custGeom>
              <a:avLst/>
              <a:gdLst>
                <a:gd name="T0" fmla="*/ 11 w 11"/>
                <a:gd name="T1" fmla="*/ 1 h 4"/>
                <a:gd name="T2" fmla="*/ 0 w 11"/>
                <a:gd name="T3" fmla="*/ 4 h 4"/>
                <a:gd name="T4" fmla="*/ 11 w 1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1"/>
                  </a:moveTo>
                  <a:cubicBezTo>
                    <a:pt x="10" y="4"/>
                    <a:pt x="5" y="4"/>
                    <a:pt x="0" y="4"/>
                  </a:cubicBezTo>
                  <a:cubicBezTo>
                    <a:pt x="1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82"/>
            <p:cNvSpPr/>
            <p:nvPr/>
          </p:nvSpPr>
          <p:spPr bwMode="auto">
            <a:xfrm>
              <a:off x="7021512" y="3321050"/>
              <a:ext cx="71438" cy="47625"/>
            </a:xfrm>
            <a:custGeom>
              <a:avLst/>
              <a:gdLst>
                <a:gd name="T0" fmla="*/ 18 w 19"/>
                <a:gd name="T1" fmla="*/ 1 h 13"/>
                <a:gd name="T2" fmla="*/ 17 w 19"/>
                <a:gd name="T3" fmla="*/ 6 h 13"/>
                <a:gd name="T4" fmla="*/ 14 w 19"/>
                <a:gd name="T5" fmla="*/ 6 h 13"/>
                <a:gd name="T6" fmla="*/ 1 w 19"/>
                <a:gd name="T7" fmla="*/ 12 h 13"/>
                <a:gd name="T8" fmla="*/ 6 w 19"/>
                <a:gd name="T9" fmla="*/ 8 h 13"/>
                <a:gd name="T10" fmla="*/ 8 w 19"/>
                <a:gd name="T11" fmla="*/ 5 h 13"/>
                <a:gd name="T12" fmla="*/ 11 w 19"/>
                <a:gd name="T13" fmla="*/ 2 h 13"/>
                <a:gd name="T14" fmla="*/ 18 w 19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3">
                  <a:moveTo>
                    <a:pt x="18" y="1"/>
                  </a:moveTo>
                  <a:cubicBezTo>
                    <a:pt x="19" y="4"/>
                    <a:pt x="18" y="5"/>
                    <a:pt x="17" y="6"/>
                  </a:cubicBezTo>
                  <a:cubicBezTo>
                    <a:pt x="16" y="7"/>
                    <a:pt x="14" y="6"/>
                    <a:pt x="14" y="6"/>
                  </a:cubicBezTo>
                  <a:cubicBezTo>
                    <a:pt x="12" y="9"/>
                    <a:pt x="8" y="13"/>
                    <a:pt x="1" y="12"/>
                  </a:cubicBezTo>
                  <a:cubicBezTo>
                    <a:pt x="0" y="9"/>
                    <a:pt x="4" y="9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9" y="4"/>
                    <a:pt x="11" y="4"/>
                    <a:pt x="11" y="2"/>
                  </a:cubicBezTo>
                  <a:cubicBezTo>
                    <a:pt x="15" y="3"/>
                    <a:pt x="15" y="0"/>
                    <a:pt x="18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83"/>
            <p:cNvSpPr/>
            <p:nvPr/>
          </p:nvSpPr>
          <p:spPr bwMode="auto">
            <a:xfrm>
              <a:off x="8089900" y="3924300"/>
              <a:ext cx="38100" cy="52388"/>
            </a:xfrm>
            <a:custGeom>
              <a:avLst/>
              <a:gdLst>
                <a:gd name="T0" fmla="*/ 1 w 10"/>
                <a:gd name="T1" fmla="*/ 0 h 14"/>
                <a:gd name="T2" fmla="*/ 2 w 10"/>
                <a:gd name="T3" fmla="*/ 2 h 14"/>
                <a:gd name="T4" fmla="*/ 7 w 10"/>
                <a:gd name="T5" fmla="*/ 7 h 14"/>
                <a:gd name="T6" fmla="*/ 8 w 10"/>
                <a:gd name="T7" fmla="*/ 14 h 14"/>
                <a:gd name="T8" fmla="*/ 4 w 10"/>
                <a:gd name="T9" fmla="*/ 14 h 14"/>
                <a:gd name="T10" fmla="*/ 0 w 10"/>
                <a:gd name="T11" fmla="*/ 2 h 14"/>
                <a:gd name="T12" fmla="*/ 1 w 10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4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4"/>
                    <a:pt x="9" y="5"/>
                    <a:pt x="7" y="7"/>
                  </a:cubicBezTo>
                  <a:cubicBezTo>
                    <a:pt x="4" y="9"/>
                    <a:pt x="10" y="7"/>
                    <a:pt x="8" y="14"/>
                  </a:cubicBezTo>
                  <a:cubicBezTo>
                    <a:pt x="6" y="14"/>
                    <a:pt x="4" y="11"/>
                    <a:pt x="4" y="14"/>
                  </a:cubicBezTo>
                  <a:cubicBezTo>
                    <a:pt x="2" y="12"/>
                    <a:pt x="1" y="6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84"/>
            <p:cNvSpPr/>
            <p:nvPr/>
          </p:nvSpPr>
          <p:spPr bwMode="auto">
            <a:xfrm>
              <a:off x="8097837" y="3968750"/>
              <a:ext cx="85725" cy="117475"/>
            </a:xfrm>
            <a:custGeom>
              <a:avLst/>
              <a:gdLst>
                <a:gd name="T0" fmla="*/ 7 w 23"/>
                <a:gd name="T1" fmla="*/ 0 h 31"/>
                <a:gd name="T2" fmla="*/ 9 w 23"/>
                <a:gd name="T3" fmla="*/ 2 h 31"/>
                <a:gd name="T4" fmla="*/ 12 w 23"/>
                <a:gd name="T5" fmla="*/ 2 h 31"/>
                <a:gd name="T6" fmla="*/ 23 w 23"/>
                <a:gd name="T7" fmla="*/ 7 h 31"/>
                <a:gd name="T8" fmla="*/ 23 w 23"/>
                <a:gd name="T9" fmla="*/ 14 h 31"/>
                <a:gd name="T10" fmla="*/ 19 w 23"/>
                <a:gd name="T11" fmla="*/ 14 h 31"/>
                <a:gd name="T12" fmla="*/ 17 w 23"/>
                <a:gd name="T13" fmla="*/ 17 h 31"/>
                <a:gd name="T14" fmla="*/ 16 w 23"/>
                <a:gd name="T15" fmla="*/ 26 h 31"/>
                <a:gd name="T16" fmla="*/ 14 w 23"/>
                <a:gd name="T17" fmla="*/ 28 h 31"/>
                <a:gd name="T18" fmla="*/ 7 w 23"/>
                <a:gd name="T19" fmla="*/ 30 h 31"/>
                <a:gd name="T20" fmla="*/ 6 w 23"/>
                <a:gd name="T21" fmla="*/ 26 h 31"/>
                <a:gd name="T22" fmla="*/ 9 w 23"/>
                <a:gd name="T23" fmla="*/ 23 h 31"/>
                <a:gd name="T24" fmla="*/ 0 w 23"/>
                <a:gd name="T25" fmla="*/ 19 h 31"/>
                <a:gd name="T26" fmla="*/ 6 w 23"/>
                <a:gd name="T27" fmla="*/ 13 h 31"/>
                <a:gd name="T28" fmla="*/ 7 w 23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1">
                  <a:moveTo>
                    <a:pt x="7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6" y="4"/>
                    <a:pt x="15" y="9"/>
                    <a:pt x="23" y="7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6"/>
                    <a:pt x="18" y="17"/>
                    <a:pt x="17" y="17"/>
                  </a:cubicBezTo>
                  <a:cubicBezTo>
                    <a:pt x="20" y="21"/>
                    <a:pt x="16" y="22"/>
                    <a:pt x="16" y="26"/>
                  </a:cubicBezTo>
                  <a:cubicBezTo>
                    <a:pt x="16" y="27"/>
                    <a:pt x="11" y="28"/>
                    <a:pt x="14" y="28"/>
                  </a:cubicBezTo>
                  <a:cubicBezTo>
                    <a:pt x="15" y="31"/>
                    <a:pt x="10" y="29"/>
                    <a:pt x="7" y="30"/>
                  </a:cubicBezTo>
                  <a:cubicBezTo>
                    <a:pt x="8" y="28"/>
                    <a:pt x="6" y="27"/>
                    <a:pt x="6" y="26"/>
                  </a:cubicBezTo>
                  <a:cubicBezTo>
                    <a:pt x="6" y="23"/>
                    <a:pt x="7" y="23"/>
                    <a:pt x="9" y="23"/>
                  </a:cubicBezTo>
                  <a:cubicBezTo>
                    <a:pt x="7" y="21"/>
                    <a:pt x="6" y="17"/>
                    <a:pt x="0" y="19"/>
                  </a:cubicBezTo>
                  <a:cubicBezTo>
                    <a:pt x="0" y="15"/>
                    <a:pt x="4" y="15"/>
                    <a:pt x="6" y="13"/>
                  </a:cubicBezTo>
                  <a:cubicBezTo>
                    <a:pt x="7" y="6"/>
                    <a:pt x="6" y="6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85"/>
            <p:cNvSpPr/>
            <p:nvPr/>
          </p:nvSpPr>
          <p:spPr bwMode="auto">
            <a:xfrm>
              <a:off x="7481887" y="4067175"/>
              <a:ext cx="76200" cy="77788"/>
            </a:xfrm>
            <a:custGeom>
              <a:avLst/>
              <a:gdLst>
                <a:gd name="T0" fmla="*/ 19 w 20"/>
                <a:gd name="T1" fmla="*/ 1 h 21"/>
                <a:gd name="T2" fmla="*/ 19 w 20"/>
                <a:gd name="T3" fmla="*/ 9 h 21"/>
                <a:gd name="T4" fmla="*/ 17 w 20"/>
                <a:gd name="T5" fmla="*/ 7 h 21"/>
                <a:gd name="T6" fmla="*/ 16 w 20"/>
                <a:gd name="T7" fmla="*/ 8 h 21"/>
                <a:gd name="T8" fmla="*/ 16 w 20"/>
                <a:gd name="T9" fmla="*/ 15 h 21"/>
                <a:gd name="T10" fmla="*/ 13 w 20"/>
                <a:gd name="T11" fmla="*/ 15 h 21"/>
                <a:gd name="T12" fmla="*/ 13 w 20"/>
                <a:gd name="T13" fmla="*/ 18 h 21"/>
                <a:gd name="T14" fmla="*/ 9 w 20"/>
                <a:gd name="T15" fmla="*/ 21 h 21"/>
                <a:gd name="T16" fmla="*/ 6 w 20"/>
                <a:gd name="T17" fmla="*/ 16 h 21"/>
                <a:gd name="T18" fmla="*/ 3 w 20"/>
                <a:gd name="T19" fmla="*/ 14 h 21"/>
                <a:gd name="T20" fmla="*/ 0 w 20"/>
                <a:gd name="T21" fmla="*/ 5 h 21"/>
                <a:gd name="T22" fmla="*/ 12 w 20"/>
                <a:gd name="T23" fmla="*/ 2 h 21"/>
                <a:gd name="T24" fmla="*/ 19 w 20"/>
                <a:gd name="T2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1">
                  <a:moveTo>
                    <a:pt x="19" y="1"/>
                  </a:moveTo>
                  <a:cubicBezTo>
                    <a:pt x="18" y="3"/>
                    <a:pt x="20" y="6"/>
                    <a:pt x="19" y="9"/>
                  </a:cubicBezTo>
                  <a:cubicBezTo>
                    <a:pt x="18" y="10"/>
                    <a:pt x="17" y="8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10"/>
                    <a:pt x="17" y="13"/>
                    <a:pt x="16" y="15"/>
                  </a:cubicBezTo>
                  <a:cubicBezTo>
                    <a:pt x="16" y="15"/>
                    <a:pt x="13" y="15"/>
                    <a:pt x="13" y="15"/>
                  </a:cubicBezTo>
                  <a:cubicBezTo>
                    <a:pt x="13" y="15"/>
                    <a:pt x="13" y="17"/>
                    <a:pt x="13" y="18"/>
                  </a:cubicBezTo>
                  <a:cubicBezTo>
                    <a:pt x="12" y="19"/>
                    <a:pt x="9" y="18"/>
                    <a:pt x="9" y="21"/>
                  </a:cubicBezTo>
                  <a:cubicBezTo>
                    <a:pt x="7" y="20"/>
                    <a:pt x="7" y="18"/>
                    <a:pt x="6" y="16"/>
                  </a:cubicBezTo>
                  <a:cubicBezTo>
                    <a:pt x="5" y="16"/>
                    <a:pt x="3" y="14"/>
                    <a:pt x="3" y="14"/>
                  </a:cubicBezTo>
                  <a:cubicBezTo>
                    <a:pt x="2" y="11"/>
                    <a:pt x="3" y="7"/>
                    <a:pt x="0" y="5"/>
                  </a:cubicBezTo>
                  <a:cubicBezTo>
                    <a:pt x="2" y="3"/>
                    <a:pt x="7" y="3"/>
                    <a:pt x="12" y="2"/>
                  </a:cubicBezTo>
                  <a:cubicBezTo>
                    <a:pt x="14" y="2"/>
                    <a:pt x="16" y="0"/>
                    <a:pt x="19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86"/>
            <p:cNvSpPr/>
            <p:nvPr/>
          </p:nvSpPr>
          <p:spPr bwMode="auto">
            <a:xfrm>
              <a:off x="2813050" y="706437"/>
              <a:ext cx="1290638" cy="963613"/>
            </a:xfrm>
            <a:custGeom>
              <a:avLst/>
              <a:gdLst>
                <a:gd name="T0" fmla="*/ 244 w 344"/>
                <a:gd name="T1" fmla="*/ 29 h 257"/>
                <a:gd name="T2" fmla="*/ 258 w 344"/>
                <a:gd name="T3" fmla="*/ 30 h 257"/>
                <a:gd name="T4" fmla="*/ 277 w 344"/>
                <a:gd name="T5" fmla="*/ 26 h 257"/>
                <a:gd name="T6" fmla="*/ 289 w 344"/>
                <a:gd name="T7" fmla="*/ 27 h 257"/>
                <a:gd name="T8" fmla="*/ 287 w 344"/>
                <a:gd name="T9" fmla="*/ 31 h 257"/>
                <a:gd name="T10" fmla="*/ 324 w 344"/>
                <a:gd name="T11" fmla="*/ 24 h 257"/>
                <a:gd name="T12" fmla="*/ 343 w 344"/>
                <a:gd name="T13" fmla="*/ 29 h 257"/>
                <a:gd name="T14" fmla="*/ 318 w 344"/>
                <a:gd name="T15" fmla="*/ 41 h 257"/>
                <a:gd name="T16" fmla="*/ 311 w 344"/>
                <a:gd name="T17" fmla="*/ 51 h 257"/>
                <a:gd name="T18" fmla="*/ 298 w 344"/>
                <a:gd name="T19" fmla="*/ 65 h 257"/>
                <a:gd name="T20" fmla="*/ 301 w 344"/>
                <a:gd name="T21" fmla="*/ 78 h 257"/>
                <a:gd name="T22" fmla="*/ 293 w 344"/>
                <a:gd name="T23" fmla="*/ 90 h 257"/>
                <a:gd name="T24" fmla="*/ 303 w 344"/>
                <a:gd name="T25" fmla="*/ 107 h 257"/>
                <a:gd name="T26" fmla="*/ 294 w 344"/>
                <a:gd name="T27" fmla="*/ 120 h 257"/>
                <a:gd name="T28" fmla="*/ 284 w 344"/>
                <a:gd name="T29" fmla="*/ 131 h 257"/>
                <a:gd name="T30" fmla="*/ 298 w 344"/>
                <a:gd name="T31" fmla="*/ 156 h 257"/>
                <a:gd name="T32" fmla="*/ 276 w 344"/>
                <a:gd name="T33" fmla="*/ 153 h 257"/>
                <a:gd name="T34" fmla="*/ 275 w 344"/>
                <a:gd name="T35" fmla="*/ 162 h 257"/>
                <a:gd name="T36" fmla="*/ 265 w 344"/>
                <a:gd name="T37" fmla="*/ 176 h 257"/>
                <a:gd name="T38" fmla="*/ 242 w 344"/>
                <a:gd name="T39" fmla="*/ 182 h 257"/>
                <a:gd name="T40" fmla="*/ 231 w 344"/>
                <a:gd name="T41" fmla="*/ 189 h 257"/>
                <a:gd name="T42" fmla="*/ 224 w 344"/>
                <a:gd name="T43" fmla="*/ 197 h 257"/>
                <a:gd name="T44" fmla="*/ 193 w 344"/>
                <a:gd name="T45" fmla="*/ 205 h 257"/>
                <a:gd name="T46" fmla="*/ 185 w 344"/>
                <a:gd name="T47" fmla="*/ 218 h 257"/>
                <a:gd name="T48" fmla="*/ 176 w 344"/>
                <a:gd name="T49" fmla="*/ 229 h 257"/>
                <a:gd name="T50" fmla="*/ 174 w 344"/>
                <a:gd name="T51" fmla="*/ 240 h 257"/>
                <a:gd name="T52" fmla="*/ 155 w 344"/>
                <a:gd name="T53" fmla="*/ 252 h 257"/>
                <a:gd name="T54" fmla="*/ 136 w 344"/>
                <a:gd name="T55" fmla="*/ 242 h 257"/>
                <a:gd name="T56" fmla="*/ 124 w 344"/>
                <a:gd name="T57" fmla="*/ 228 h 257"/>
                <a:gd name="T58" fmla="*/ 117 w 344"/>
                <a:gd name="T59" fmla="*/ 218 h 257"/>
                <a:gd name="T60" fmla="*/ 112 w 344"/>
                <a:gd name="T61" fmla="*/ 197 h 257"/>
                <a:gd name="T62" fmla="*/ 115 w 344"/>
                <a:gd name="T63" fmla="*/ 190 h 257"/>
                <a:gd name="T64" fmla="*/ 124 w 344"/>
                <a:gd name="T65" fmla="*/ 179 h 257"/>
                <a:gd name="T66" fmla="*/ 119 w 344"/>
                <a:gd name="T67" fmla="*/ 165 h 257"/>
                <a:gd name="T68" fmla="*/ 122 w 344"/>
                <a:gd name="T69" fmla="*/ 153 h 257"/>
                <a:gd name="T70" fmla="*/ 108 w 344"/>
                <a:gd name="T71" fmla="*/ 149 h 257"/>
                <a:gd name="T72" fmla="*/ 98 w 344"/>
                <a:gd name="T73" fmla="*/ 131 h 257"/>
                <a:gd name="T74" fmla="*/ 88 w 344"/>
                <a:gd name="T75" fmla="*/ 111 h 257"/>
                <a:gd name="T76" fmla="*/ 63 w 344"/>
                <a:gd name="T77" fmla="*/ 99 h 257"/>
                <a:gd name="T78" fmla="*/ 28 w 344"/>
                <a:gd name="T79" fmla="*/ 100 h 257"/>
                <a:gd name="T80" fmla="*/ 28 w 344"/>
                <a:gd name="T81" fmla="*/ 92 h 257"/>
                <a:gd name="T82" fmla="*/ 14 w 344"/>
                <a:gd name="T83" fmla="*/ 79 h 257"/>
                <a:gd name="T84" fmla="*/ 21 w 344"/>
                <a:gd name="T85" fmla="*/ 66 h 257"/>
                <a:gd name="T86" fmla="*/ 37 w 344"/>
                <a:gd name="T87" fmla="*/ 59 h 257"/>
                <a:gd name="T88" fmla="*/ 40 w 344"/>
                <a:gd name="T89" fmla="*/ 51 h 257"/>
                <a:gd name="T90" fmla="*/ 36 w 344"/>
                <a:gd name="T91" fmla="*/ 45 h 257"/>
                <a:gd name="T92" fmla="*/ 49 w 344"/>
                <a:gd name="T93" fmla="*/ 41 h 257"/>
                <a:gd name="T94" fmla="*/ 63 w 344"/>
                <a:gd name="T95" fmla="*/ 27 h 257"/>
                <a:gd name="T96" fmla="*/ 105 w 344"/>
                <a:gd name="T97" fmla="*/ 22 h 257"/>
                <a:gd name="T98" fmla="*/ 124 w 344"/>
                <a:gd name="T99" fmla="*/ 27 h 257"/>
                <a:gd name="T100" fmla="*/ 143 w 344"/>
                <a:gd name="T101" fmla="*/ 17 h 257"/>
                <a:gd name="T102" fmla="*/ 160 w 344"/>
                <a:gd name="T103" fmla="*/ 19 h 257"/>
                <a:gd name="T104" fmla="*/ 165 w 344"/>
                <a:gd name="T105" fmla="*/ 9 h 257"/>
                <a:gd name="T106" fmla="*/ 197 w 344"/>
                <a:gd name="T107" fmla="*/ 2 h 257"/>
                <a:gd name="T108" fmla="*/ 242 w 344"/>
                <a:gd name="T109" fmla="*/ 1 h 257"/>
                <a:gd name="T110" fmla="*/ 276 w 344"/>
                <a:gd name="T111" fmla="*/ 12 h 257"/>
                <a:gd name="T112" fmla="*/ 287 w 344"/>
                <a:gd name="T113" fmla="*/ 20 h 257"/>
                <a:gd name="T114" fmla="*/ 239 w 344"/>
                <a:gd name="T115" fmla="*/ 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4" h="257">
                  <a:moveTo>
                    <a:pt x="232" y="26"/>
                  </a:moveTo>
                  <a:cubicBezTo>
                    <a:pt x="233" y="27"/>
                    <a:pt x="235" y="27"/>
                    <a:pt x="235" y="29"/>
                  </a:cubicBezTo>
                  <a:cubicBezTo>
                    <a:pt x="237" y="30"/>
                    <a:pt x="239" y="27"/>
                    <a:pt x="239" y="27"/>
                  </a:cubicBezTo>
                  <a:cubicBezTo>
                    <a:pt x="242" y="27"/>
                    <a:pt x="242" y="29"/>
                    <a:pt x="244" y="29"/>
                  </a:cubicBezTo>
                  <a:cubicBezTo>
                    <a:pt x="245" y="28"/>
                    <a:pt x="245" y="27"/>
                    <a:pt x="246" y="27"/>
                  </a:cubicBezTo>
                  <a:cubicBezTo>
                    <a:pt x="248" y="27"/>
                    <a:pt x="249" y="27"/>
                    <a:pt x="251" y="27"/>
                  </a:cubicBezTo>
                  <a:cubicBezTo>
                    <a:pt x="256" y="26"/>
                    <a:pt x="262" y="24"/>
                    <a:pt x="266" y="26"/>
                  </a:cubicBezTo>
                  <a:cubicBezTo>
                    <a:pt x="265" y="29"/>
                    <a:pt x="259" y="27"/>
                    <a:pt x="258" y="30"/>
                  </a:cubicBezTo>
                  <a:cubicBezTo>
                    <a:pt x="258" y="33"/>
                    <a:pt x="261" y="30"/>
                    <a:pt x="261" y="30"/>
                  </a:cubicBezTo>
                  <a:cubicBezTo>
                    <a:pt x="263" y="30"/>
                    <a:pt x="263" y="32"/>
                    <a:pt x="268" y="30"/>
                  </a:cubicBezTo>
                  <a:cubicBezTo>
                    <a:pt x="268" y="30"/>
                    <a:pt x="269" y="29"/>
                    <a:pt x="270" y="29"/>
                  </a:cubicBezTo>
                  <a:cubicBezTo>
                    <a:pt x="271" y="28"/>
                    <a:pt x="277" y="26"/>
                    <a:pt x="277" y="26"/>
                  </a:cubicBezTo>
                  <a:cubicBezTo>
                    <a:pt x="280" y="29"/>
                    <a:pt x="276" y="25"/>
                    <a:pt x="279" y="24"/>
                  </a:cubicBezTo>
                  <a:cubicBezTo>
                    <a:pt x="279" y="24"/>
                    <a:pt x="283" y="25"/>
                    <a:pt x="283" y="24"/>
                  </a:cubicBezTo>
                  <a:cubicBezTo>
                    <a:pt x="284" y="24"/>
                    <a:pt x="286" y="22"/>
                    <a:pt x="290" y="23"/>
                  </a:cubicBezTo>
                  <a:cubicBezTo>
                    <a:pt x="290" y="25"/>
                    <a:pt x="290" y="27"/>
                    <a:pt x="289" y="27"/>
                  </a:cubicBezTo>
                  <a:cubicBezTo>
                    <a:pt x="288" y="28"/>
                    <a:pt x="287" y="29"/>
                    <a:pt x="286" y="30"/>
                  </a:cubicBezTo>
                  <a:cubicBezTo>
                    <a:pt x="284" y="32"/>
                    <a:pt x="284" y="35"/>
                    <a:pt x="280" y="34"/>
                  </a:cubicBezTo>
                  <a:cubicBezTo>
                    <a:pt x="281" y="38"/>
                    <a:pt x="283" y="33"/>
                    <a:pt x="286" y="34"/>
                  </a:cubicBezTo>
                  <a:cubicBezTo>
                    <a:pt x="287" y="35"/>
                    <a:pt x="286" y="32"/>
                    <a:pt x="287" y="31"/>
                  </a:cubicBezTo>
                  <a:cubicBezTo>
                    <a:pt x="289" y="30"/>
                    <a:pt x="294" y="32"/>
                    <a:pt x="294" y="29"/>
                  </a:cubicBezTo>
                  <a:cubicBezTo>
                    <a:pt x="298" y="33"/>
                    <a:pt x="306" y="26"/>
                    <a:pt x="308" y="30"/>
                  </a:cubicBezTo>
                  <a:cubicBezTo>
                    <a:pt x="310" y="29"/>
                    <a:pt x="311" y="27"/>
                    <a:pt x="312" y="26"/>
                  </a:cubicBezTo>
                  <a:cubicBezTo>
                    <a:pt x="317" y="27"/>
                    <a:pt x="320" y="24"/>
                    <a:pt x="324" y="24"/>
                  </a:cubicBezTo>
                  <a:cubicBezTo>
                    <a:pt x="323" y="24"/>
                    <a:pt x="325" y="26"/>
                    <a:pt x="325" y="26"/>
                  </a:cubicBezTo>
                  <a:cubicBezTo>
                    <a:pt x="326" y="26"/>
                    <a:pt x="331" y="25"/>
                    <a:pt x="332" y="26"/>
                  </a:cubicBezTo>
                  <a:cubicBezTo>
                    <a:pt x="334" y="28"/>
                    <a:pt x="333" y="25"/>
                    <a:pt x="335" y="26"/>
                  </a:cubicBezTo>
                  <a:cubicBezTo>
                    <a:pt x="338" y="26"/>
                    <a:pt x="340" y="29"/>
                    <a:pt x="343" y="29"/>
                  </a:cubicBezTo>
                  <a:cubicBezTo>
                    <a:pt x="344" y="32"/>
                    <a:pt x="342" y="31"/>
                    <a:pt x="340" y="31"/>
                  </a:cubicBezTo>
                  <a:cubicBezTo>
                    <a:pt x="340" y="32"/>
                    <a:pt x="338" y="34"/>
                    <a:pt x="338" y="34"/>
                  </a:cubicBezTo>
                  <a:cubicBezTo>
                    <a:pt x="334" y="36"/>
                    <a:pt x="328" y="35"/>
                    <a:pt x="328" y="40"/>
                  </a:cubicBezTo>
                  <a:cubicBezTo>
                    <a:pt x="324" y="40"/>
                    <a:pt x="320" y="39"/>
                    <a:pt x="318" y="41"/>
                  </a:cubicBezTo>
                  <a:cubicBezTo>
                    <a:pt x="320" y="43"/>
                    <a:pt x="323" y="44"/>
                    <a:pt x="317" y="44"/>
                  </a:cubicBezTo>
                  <a:cubicBezTo>
                    <a:pt x="317" y="46"/>
                    <a:pt x="319" y="45"/>
                    <a:pt x="321" y="45"/>
                  </a:cubicBezTo>
                  <a:cubicBezTo>
                    <a:pt x="319" y="49"/>
                    <a:pt x="312" y="49"/>
                    <a:pt x="311" y="54"/>
                  </a:cubicBezTo>
                  <a:cubicBezTo>
                    <a:pt x="308" y="54"/>
                    <a:pt x="312" y="51"/>
                    <a:pt x="311" y="51"/>
                  </a:cubicBezTo>
                  <a:cubicBezTo>
                    <a:pt x="310" y="51"/>
                    <a:pt x="307" y="53"/>
                    <a:pt x="304" y="54"/>
                  </a:cubicBezTo>
                  <a:cubicBezTo>
                    <a:pt x="304" y="55"/>
                    <a:pt x="306" y="55"/>
                    <a:pt x="307" y="55"/>
                  </a:cubicBezTo>
                  <a:cubicBezTo>
                    <a:pt x="303" y="58"/>
                    <a:pt x="305" y="57"/>
                    <a:pt x="304" y="62"/>
                  </a:cubicBezTo>
                  <a:cubicBezTo>
                    <a:pt x="304" y="64"/>
                    <a:pt x="299" y="64"/>
                    <a:pt x="298" y="65"/>
                  </a:cubicBezTo>
                  <a:cubicBezTo>
                    <a:pt x="298" y="66"/>
                    <a:pt x="299" y="69"/>
                    <a:pt x="298" y="69"/>
                  </a:cubicBezTo>
                  <a:cubicBezTo>
                    <a:pt x="297" y="70"/>
                    <a:pt x="295" y="70"/>
                    <a:pt x="293" y="71"/>
                  </a:cubicBezTo>
                  <a:cubicBezTo>
                    <a:pt x="293" y="73"/>
                    <a:pt x="295" y="73"/>
                    <a:pt x="296" y="75"/>
                  </a:cubicBezTo>
                  <a:cubicBezTo>
                    <a:pt x="296" y="78"/>
                    <a:pt x="300" y="77"/>
                    <a:pt x="301" y="78"/>
                  </a:cubicBezTo>
                  <a:cubicBezTo>
                    <a:pt x="302" y="78"/>
                    <a:pt x="301" y="80"/>
                    <a:pt x="301" y="80"/>
                  </a:cubicBezTo>
                  <a:cubicBezTo>
                    <a:pt x="302" y="81"/>
                    <a:pt x="304" y="81"/>
                    <a:pt x="305" y="82"/>
                  </a:cubicBezTo>
                  <a:cubicBezTo>
                    <a:pt x="305" y="84"/>
                    <a:pt x="307" y="85"/>
                    <a:pt x="307" y="88"/>
                  </a:cubicBezTo>
                  <a:cubicBezTo>
                    <a:pt x="302" y="89"/>
                    <a:pt x="298" y="88"/>
                    <a:pt x="293" y="90"/>
                  </a:cubicBezTo>
                  <a:cubicBezTo>
                    <a:pt x="296" y="94"/>
                    <a:pt x="299" y="98"/>
                    <a:pt x="307" y="97"/>
                  </a:cubicBezTo>
                  <a:cubicBezTo>
                    <a:pt x="306" y="100"/>
                    <a:pt x="308" y="100"/>
                    <a:pt x="310" y="100"/>
                  </a:cubicBezTo>
                  <a:cubicBezTo>
                    <a:pt x="310" y="103"/>
                    <a:pt x="307" y="102"/>
                    <a:pt x="307" y="104"/>
                  </a:cubicBezTo>
                  <a:cubicBezTo>
                    <a:pt x="307" y="106"/>
                    <a:pt x="305" y="107"/>
                    <a:pt x="303" y="107"/>
                  </a:cubicBezTo>
                  <a:cubicBezTo>
                    <a:pt x="301" y="112"/>
                    <a:pt x="308" y="109"/>
                    <a:pt x="307" y="114"/>
                  </a:cubicBezTo>
                  <a:cubicBezTo>
                    <a:pt x="304" y="114"/>
                    <a:pt x="304" y="115"/>
                    <a:pt x="305" y="116"/>
                  </a:cubicBezTo>
                  <a:cubicBezTo>
                    <a:pt x="304" y="120"/>
                    <a:pt x="301" y="115"/>
                    <a:pt x="298" y="116"/>
                  </a:cubicBezTo>
                  <a:cubicBezTo>
                    <a:pt x="296" y="116"/>
                    <a:pt x="297" y="120"/>
                    <a:pt x="294" y="120"/>
                  </a:cubicBezTo>
                  <a:cubicBezTo>
                    <a:pt x="294" y="122"/>
                    <a:pt x="295" y="123"/>
                    <a:pt x="297" y="124"/>
                  </a:cubicBezTo>
                  <a:cubicBezTo>
                    <a:pt x="297" y="126"/>
                    <a:pt x="293" y="125"/>
                    <a:pt x="291" y="125"/>
                  </a:cubicBezTo>
                  <a:cubicBezTo>
                    <a:pt x="287" y="126"/>
                    <a:pt x="284" y="129"/>
                    <a:pt x="280" y="130"/>
                  </a:cubicBezTo>
                  <a:cubicBezTo>
                    <a:pt x="280" y="132"/>
                    <a:pt x="283" y="130"/>
                    <a:pt x="284" y="131"/>
                  </a:cubicBezTo>
                  <a:cubicBezTo>
                    <a:pt x="286" y="132"/>
                    <a:pt x="287" y="136"/>
                    <a:pt x="290" y="135"/>
                  </a:cubicBezTo>
                  <a:cubicBezTo>
                    <a:pt x="291" y="138"/>
                    <a:pt x="288" y="138"/>
                    <a:pt x="287" y="139"/>
                  </a:cubicBezTo>
                  <a:cubicBezTo>
                    <a:pt x="286" y="141"/>
                    <a:pt x="289" y="146"/>
                    <a:pt x="286" y="146"/>
                  </a:cubicBezTo>
                  <a:cubicBezTo>
                    <a:pt x="288" y="152"/>
                    <a:pt x="297" y="150"/>
                    <a:pt x="298" y="156"/>
                  </a:cubicBezTo>
                  <a:cubicBezTo>
                    <a:pt x="296" y="156"/>
                    <a:pt x="293" y="157"/>
                    <a:pt x="293" y="155"/>
                  </a:cubicBezTo>
                  <a:cubicBezTo>
                    <a:pt x="291" y="155"/>
                    <a:pt x="292" y="156"/>
                    <a:pt x="293" y="156"/>
                  </a:cubicBezTo>
                  <a:cubicBezTo>
                    <a:pt x="289" y="160"/>
                    <a:pt x="287" y="160"/>
                    <a:pt x="280" y="159"/>
                  </a:cubicBezTo>
                  <a:cubicBezTo>
                    <a:pt x="282" y="154"/>
                    <a:pt x="274" y="159"/>
                    <a:pt x="276" y="153"/>
                  </a:cubicBezTo>
                  <a:cubicBezTo>
                    <a:pt x="272" y="152"/>
                    <a:pt x="272" y="156"/>
                    <a:pt x="268" y="155"/>
                  </a:cubicBezTo>
                  <a:cubicBezTo>
                    <a:pt x="269" y="157"/>
                    <a:pt x="269" y="158"/>
                    <a:pt x="266" y="158"/>
                  </a:cubicBezTo>
                  <a:cubicBezTo>
                    <a:pt x="266" y="160"/>
                    <a:pt x="274" y="160"/>
                    <a:pt x="268" y="160"/>
                  </a:cubicBezTo>
                  <a:cubicBezTo>
                    <a:pt x="269" y="163"/>
                    <a:pt x="272" y="162"/>
                    <a:pt x="275" y="162"/>
                  </a:cubicBezTo>
                  <a:cubicBezTo>
                    <a:pt x="278" y="162"/>
                    <a:pt x="282" y="164"/>
                    <a:pt x="286" y="163"/>
                  </a:cubicBezTo>
                  <a:cubicBezTo>
                    <a:pt x="283" y="168"/>
                    <a:pt x="280" y="171"/>
                    <a:pt x="276" y="175"/>
                  </a:cubicBezTo>
                  <a:cubicBezTo>
                    <a:pt x="273" y="174"/>
                    <a:pt x="270" y="175"/>
                    <a:pt x="268" y="176"/>
                  </a:cubicBezTo>
                  <a:cubicBezTo>
                    <a:pt x="267" y="176"/>
                    <a:pt x="265" y="176"/>
                    <a:pt x="265" y="176"/>
                  </a:cubicBezTo>
                  <a:cubicBezTo>
                    <a:pt x="263" y="178"/>
                    <a:pt x="264" y="176"/>
                    <a:pt x="262" y="176"/>
                  </a:cubicBezTo>
                  <a:cubicBezTo>
                    <a:pt x="258" y="176"/>
                    <a:pt x="255" y="179"/>
                    <a:pt x="249" y="179"/>
                  </a:cubicBezTo>
                  <a:cubicBezTo>
                    <a:pt x="247" y="179"/>
                    <a:pt x="249" y="180"/>
                    <a:pt x="249" y="180"/>
                  </a:cubicBezTo>
                  <a:cubicBezTo>
                    <a:pt x="248" y="183"/>
                    <a:pt x="247" y="181"/>
                    <a:pt x="242" y="182"/>
                  </a:cubicBezTo>
                  <a:cubicBezTo>
                    <a:pt x="242" y="183"/>
                    <a:pt x="244" y="183"/>
                    <a:pt x="245" y="183"/>
                  </a:cubicBezTo>
                  <a:cubicBezTo>
                    <a:pt x="245" y="185"/>
                    <a:pt x="235" y="186"/>
                    <a:pt x="237" y="182"/>
                  </a:cubicBezTo>
                  <a:cubicBezTo>
                    <a:pt x="236" y="182"/>
                    <a:pt x="232" y="182"/>
                    <a:pt x="231" y="183"/>
                  </a:cubicBezTo>
                  <a:cubicBezTo>
                    <a:pt x="230" y="184"/>
                    <a:pt x="232" y="187"/>
                    <a:pt x="231" y="189"/>
                  </a:cubicBezTo>
                  <a:cubicBezTo>
                    <a:pt x="231" y="188"/>
                    <a:pt x="227" y="187"/>
                    <a:pt x="227" y="189"/>
                  </a:cubicBezTo>
                  <a:cubicBezTo>
                    <a:pt x="227" y="189"/>
                    <a:pt x="229" y="191"/>
                    <a:pt x="228" y="193"/>
                  </a:cubicBezTo>
                  <a:cubicBezTo>
                    <a:pt x="226" y="194"/>
                    <a:pt x="226" y="193"/>
                    <a:pt x="224" y="193"/>
                  </a:cubicBezTo>
                  <a:cubicBezTo>
                    <a:pt x="224" y="197"/>
                    <a:pt x="224" y="197"/>
                    <a:pt x="224" y="197"/>
                  </a:cubicBezTo>
                  <a:cubicBezTo>
                    <a:pt x="223" y="197"/>
                    <a:pt x="222" y="197"/>
                    <a:pt x="221" y="197"/>
                  </a:cubicBezTo>
                  <a:cubicBezTo>
                    <a:pt x="220" y="197"/>
                    <a:pt x="221" y="199"/>
                    <a:pt x="220" y="200"/>
                  </a:cubicBezTo>
                  <a:cubicBezTo>
                    <a:pt x="218" y="201"/>
                    <a:pt x="212" y="199"/>
                    <a:pt x="213" y="204"/>
                  </a:cubicBezTo>
                  <a:cubicBezTo>
                    <a:pt x="207" y="205"/>
                    <a:pt x="201" y="206"/>
                    <a:pt x="193" y="205"/>
                  </a:cubicBezTo>
                  <a:cubicBezTo>
                    <a:pt x="190" y="207"/>
                    <a:pt x="189" y="214"/>
                    <a:pt x="185" y="211"/>
                  </a:cubicBezTo>
                  <a:cubicBezTo>
                    <a:pt x="185" y="212"/>
                    <a:pt x="187" y="213"/>
                    <a:pt x="186" y="215"/>
                  </a:cubicBezTo>
                  <a:cubicBezTo>
                    <a:pt x="186" y="215"/>
                    <a:pt x="184" y="215"/>
                    <a:pt x="183" y="215"/>
                  </a:cubicBezTo>
                  <a:cubicBezTo>
                    <a:pt x="183" y="216"/>
                    <a:pt x="185" y="217"/>
                    <a:pt x="185" y="218"/>
                  </a:cubicBezTo>
                  <a:cubicBezTo>
                    <a:pt x="185" y="218"/>
                    <a:pt x="183" y="219"/>
                    <a:pt x="183" y="219"/>
                  </a:cubicBezTo>
                  <a:cubicBezTo>
                    <a:pt x="183" y="221"/>
                    <a:pt x="179" y="224"/>
                    <a:pt x="182" y="225"/>
                  </a:cubicBezTo>
                  <a:cubicBezTo>
                    <a:pt x="182" y="227"/>
                    <a:pt x="180" y="226"/>
                    <a:pt x="179" y="226"/>
                  </a:cubicBezTo>
                  <a:cubicBezTo>
                    <a:pt x="179" y="227"/>
                    <a:pt x="177" y="229"/>
                    <a:pt x="176" y="229"/>
                  </a:cubicBezTo>
                  <a:cubicBezTo>
                    <a:pt x="176" y="230"/>
                    <a:pt x="177" y="232"/>
                    <a:pt x="176" y="232"/>
                  </a:cubicBezTo>
                  <a:cubicBezTo>
                    <a:pt x="174" y="234"/>
                    <a:pt x="176" y="235"/>
                    <a:pt x="175" y="238"/>
                  </a:cubicBezTo>
                  <a:cubicBezTo>
                    <a:pt x="175" y="238"/>
                    <a:pt x="172" y="237"/>
                    <a:pt x="172" y="238"/>
                  </a:cubicBezTo>
                  <a:cubicBezTo>
                    <a:pt x="172" y="238"/>
                    <a:pt x="173" y="239"/>
                    <a:pt x="174" y="240"/>
                  </a:cubicBezTo>
                  <a:cubicBezTo>
                    <a:pt x="174" y="243"/>
                    <a:pt x="172" y="243"/>
                    <a:pt x="172" y="245"/>
                  </a:cubicBezTo>
                  <a:cubicBezTo>
                    <a:pt x="172" y="246"/>
                    <a:pt x="173" y="248"/>
                    <a:pt x="174" y="247"/>
                  </a:cubicBezTo>
                  <a:cubicBezTo>
                    <a:pt x="172" y="252"/>
                    <a:pt x="169" y="254"/>
                    <a:pt x="165" y="257"/>
                  </a:cubicBezTo>
                  <a:cubicBezTo>
                    <a:pt x="161" y="257"/>
                    <a:pt x="158" y="254"/>
                    <a:pt x="155" y="252"/>
                  </a:cubicBezTo>
                  <a:cubicBezTo>
                    <a:pt x="151" y="257"/>
                    <a:pt x="143" y="248"/>
                    <a:pt x="144" y="249"/>
                  </a:cubicBezTo>
                  <a:cubicBezTo>
                    <a:pt x="143" y="248"/>
                    <a:pt x="142" y="251"/>
                    <a:pt x="143" y="252"/>
                  </a:cubicBezTo>
                  <a:cubicBezTo>
                    <a:pt x="141" y="251"/>
                    <a:pt x="141" y="249"/>
                    <a:pt x="140" y="247"/>
                  </a:cubicBezTo>
                  <a:cubicBezTo>
                    <a:pt x="139" y="246"/>
                    <a:pt x="135" y="246"/>
                    <a:pt x="136" y="242"/>
                  </a:cubicBezTo>
                  <a:cubicBezTo>
                    <a:pt x="134" y="240"/>
                    <a:pt x="132" y="239"/>
                    <a:pt x="130" y="238"/>
                  </a:cubicBezTo>
                  <a:cubicBezTo>
                    <a:pt x="130" y="236"/>
                    <a:pt x="132" y="237"/>
                    <a:pt x="133" y="236"/>
                  </a:cubicBezTo>
                  <a:cubicBezTo>
                    <a:pt x="132" y="233"/>
                    <a:pt x="129" y="234"/>
                    <a:pt x="127" y="232"/>
                  </a:cubicBezTo>
                  <a:cubicBezTo>
                    <a:pt x="126" y="231"/>
                    <a:pt x="126" y="228"/>
                    <a:pt x="124" y="228"/>
                  </a:cubicBezTo>
                  <a:cubicBezTo>
                    <a:pt x="122" y="231"/>
                    <a:pt x="124" y="226"/>
                    <a:pt x="124" y="226"/>
                  </a:cubicBezTo>
                  <a:cubicBezTo>
                    <a:pt x="124" y="225"/>
                    <a:pt x="122" y="226"/>
                    <a:pt x="122" y="225"/>
                  </a:cubicBezTo>
                  <a:cubicBezTo>
                    <a:pt x="121" y="223"/>
                    <a:pt x="123" y="221"/>
                    <a:pt x="120" y="221"/>
                  </a:cubicBezTo>
                  <a:cubicBezTo>
                    <a:pt x="118" y="221"/>
                    <a:pt x="120" y="215"/>
                    <a:pt x="117" y="218"/>
                  </a:cubicBezTo>
                  <a:cubicBezTo>
                    <a:pt x="116" y="217"/>
                    <a:pt x="116" y="215"/>
                    <a:pt x="113" y="215"/>
                  </a:cubicBezTo>
                  <a:cubicBezTo>
                    <a:pt x="114" y="213"/>
                    <a:pt x="116" y="213"/>
                    <a:pt x="116" y="211"/>
                  </a:cubicBezTo>
                  <a:cubicBezTo>
                    <a:pt x="116" y="209"/>
                    <a:pt x="113" y="210"/>
                    <a:pt x="110" y="210"/>
                  </a:cubicBezTo>
                  <a:cubicBezTo>
                    <a:pt x="109" y="204"/>
                    <a:pt x="110" y="202"/>
                    <a:pt x="112" y="197"/>
                  </a:cubicBezTo>
                  <a:cubicBezTo>
                    <a:pt x="109" y="195"/>
                    <a:pt x="115" y="192"/>
                    <a:pt x="109" y="193"/>
                  </a:cubicBezTo>
                  <a:cubicBezTo>
                    <a:pt x="109" y="191"/>
                    <a:pt x="111" y="192"/>
                    <a:pt x="112" y="191"/>
                  </a:cubicBezTo>
                  <a:cubicBezTo>
                    <a:pt x="112" y="191"/>
                    <a:pt x="112" y="189"/>
                    <a:pt x="112" y="189"/>
                  </a:cubicBezTo>
                  <a:cubicBezTo>
                    <a:pt x="113" y="188"/>
                    <a:pt x="113" y="190"/>
                    <a:pt x="115" y="190"/>
                  </a:cubicBezTo>
                  <a:cubicBezTo>
                    <a:pt x="115" y="182"/>
                    <a:pt x="115" y="182"/>
                    <a:pt x="115" y="182"/>
                  </a:cubicBezTo>
                  <a:cubicBezTo>
                    <a:pt x="117" y="182"/>
                    <a:pt x="118" y="180"/>
                    <a:pt x="119" y="179"/>
                  </a:cubicBezTo>
                  <a:cubicBezTo>
                    <a:pt x="120" y="179"/>
                    <a:pt x="120" y="180"/>
                    <a:pt x="120" y="182"/>
                  </a:cubicBezTo>
                  <a:cubicBezTo>
                    <a:pt x="122" y="181"/>
                    <a:pt x="122" y="178"/>
                    <a:pt x="124" y="179"/>
                  </a:cubicBezTo>
                  <a:cubicBezTo>
                    <a:pt x="126" y="177"/>
                    <a:pt x="123" y="176"/>
                    <a:pt x="123" y="176"/>
                  </a:cubicBezTo>
                  <a:cubicBezTo>
                    <a:pt x="123" y="174"/>
                    <a:pt x="127" y="174"/>
                    <a:pt x="127" y="173"/>
                  </a:cubicBezTo>
                  <a:cubicBezTo>
                    <a:pt x="128" y="171"/>
                    <a:pt x="123" y="170"/>
                    <a:pt x="126" y="166"/>
                  </a:cubicBezTo>
                  <a:cubicBezTo>
                    <a:pt x="120" y="170"/>
                    <a:pt x="128" y="163"/>
                    <a:pt x="119" y="165"/>
                  </a:cubicBezTo>
                  <a:cubicBezTo>
                    <a:pt x="118" y="160"/>
                    <a:pt x="123" y="160"/>
                    <a:pt x="127" y="160"/>
                  </a:cubicBezTo>
                  <a:cubicBezTo>
                    <a:pt x="127" y="159"/>
                    <a:pt x="124" y="160"/>
                    <a:pt x="124" y="158"/>
                  </a:cubicBezTo>
                  <a:cubicBezTo>
                    <a:pt x="125" y="156"/>
                    <a:pt x="122" y="157"/>
                    <a:pt x="122" y="156"/>
                  </a:cubicBezTo>
                  <a:cubicBezTo>
                    <a:pt x="121" y="156"/>
                    <a:pt x="122" y="154"/>
                    <a:pt x="122" y="153"/>
                  </a:cubicBezTo>
                  <a:cubicBezTo>
                    <a:pt x="121" y="153"/>
                    <a:pt x="118" y="151"/>
                    <a:pt x="117" y="151"/>
                  </a:cubicBezTo>
                  <a:cubicBezTo>
                    <a:pt x="116" y="151"/>
                    <a:pt x="115" y="147"/>
                    <a:pt x="113" y="145"/>
                  </a:cubicBezTo>
                  <a:cubicBezTo>
                    <a:pt x="111" y="147"/>
                    <a:pt x="110" y="149"/>
                    <a:pt x="109" y="145"/>
                  </a:cubicBezTo>
                  <a:cubicBezTo>
                    <a:pt x="107" y="145"/>
                    <a:pt x="108" y="148"/>
                    <a:pt x="108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96" y="143"/>
                    <a:pt x="99" y="139"/>
                    <a:pt x="101" y="132"/>
                  </a:cubicBezTo>
                  <a:cubicBezTo>
                    <a:pt x="100" y="131"/>
                    <a:pt x="99" y="130"/>
                    <a:pt x="99" y="128"/>
                  </a:cubicBezTo>
                  <a:cubicBezTo>
                    <a:pt x="98" y="128"/>
                    <a:pt x="98" y="130"/>
                    <a:pt x="98" y="131"/>
                  </a:cubicBezTo>
                  <a:cubicBezTo>
                    <a:pt x="94" y="131"/>
                    <a:pt x="99" y="123"/>
                    <a:pt x="94" y="125"/>
                  </a:cubicBezTo>
                  <a:cubicBezTo>
                    <a:pt x="95" y="123"/>
                    <a:pt x="95" y="122"/>
                    <a:pt x="94" y="120"/>
                  </a:cubicBezTo>
                  <a:cubicBezTo>
                    <a:pt x="93" y="118"/>
                    <a:pt x="91" y="119"/>
                    <a:pt x="89" y="118"/>
                  </a:cubicBezTo>
                  <a:cubicBezTo>
                    <a:pt x="88" y="116"/>
                    <a:pt x="89" y="113"/>
                    <a:pt x="88" y="111"/>
                  </a:cubicBezTo>
                  <a:cubicBezTo>
                    <a:pt x="87" y="109"/>
                    <a:pt x="83" y="109"/>
                    <a:pt x="85" y="106"/>
                  </a:cubicBezTo>
                  <a:cubicBezTo>
                    <a:pt x="83" y="107"/>
                    <a:pt x="82" y="105"/>
                    <a:pt x="81" y="104"/>
                  </a:cubicBezTo>
                  <a:cubicBezTo>
                    <a:pt x="80" y="104"/>
                    <a:pt x="79" y="105"/>
                    <a:pt x="78" y="104"/>
                  </a:cubicBezTo>
                  <a:cubicBezTo>
                    <a:pt x="76" y="102"/>
                    <a:pt x="66" y="103"/>
                    <a:pt x="63" y="99"/>
                  </a:cubicBezTo>
                  <a:cubicBezTo>
                    <a:pt x="58" y="101"/>
                    <a:pt x="46" y="96"/>
                    <a:pt x="43" y="99"/>
                  </a:cubicBezTo>
                  <a:cubicBezTo>
                    <a:pt x="41" y="101"/>
                    <a:pt x="41" y="98"/>
                    <a:pt x="39" y="99"/>
                  </a:cubicBezTo>
                  <a:cubicBezTo>
                    <a:pt x="35" y="99"/>
                    <a:pt x="33" y="102"/>
                    <a:pt x="29" y="102"/>
                  </a:cubicBezTo>
                  <a:cubicBezTo>
                    <a:pt x="29" y="102"/>
                    <a:pt x="28" y="100"/>
                    <a:pt x="28" y="100"/>
                  </a:cubicBezTo>
                  <a:cubicBezTo>
                    <a:pt x="26" y="100"/>
                    <a:pt x="25" y="100"/>
                    <a:pt x="23" y="100"/>
                  </a:cubicBezTo>
                  <a:cubicBezTo>
                    <a:pt x="24" y="98"/>
                    <a:pt x="22" y="97"/>
                    <a:pt x="21" y="96"/>
                  </a:cubicBezTo>
                  <a:cubicBezTo>
                    <a:pt x="20" y="94"/>
                    <a:pt x="24" y="95"/>
                    <a:pt x="25" y="95"/>
                  </a:cubicBezTo>
                  <a:cubicBezTo>
                    <a:pt x="25" y="94"/>
                    <a:pt x="21" y="90"/>
                    <a:pt x="28" y="92"/>
                  </a:cubicBezTo>
                  <a:cubicBezTo>
                    <a:pt x="25" y="88"/>
                    <a:pt x="15" y="93"/>
                    <a:pt x="12" y="89"/>
                  </a:cubicBezTo>
                  <a:cubicBezTo>
                    <a:pt x="15" y="82"/>
                    <a:pt x="24" y="89"/>
                    <a:pt x="29" y="83"/>
                  </a:cubicBezTo>
                  <a:cubicBezTo>
                    <a:pt x="26" y="80"/>
                    <a:pt x="17" y="82"/>
                    <a:pt x="14" y="83"/>
                  </a:cubicBezTo>
                  <a:cubicBezTo>
                    <a:pt x="12" y="81"/>
                    <a:pt x="13" y="81"/>
                    <a:pt x="14" y="79"/>
                  </a:cubicBezTo>
                  <a:cubicBezTo>
                    <a:pt x="12" y="79"/>
                    <a:pt x="12" y="80"/>
                    <a:pt x="12" y="80"/>
                  </a:cubicBezTo>
                  <a:cubicBezTo>
                    <a:pt x="11" y="80"/>
                    <a:pt x="11" y="79"/>
                    <a:pt x="11" y="78"/>
                  </a:cubicBezTo>
                  <a:cubicBezTo>
                    <a:pt x="5" y="79"/>
                    <a:pt x="3" y="76"/>
                    <a:pt x="0" y="75"/>
                  </a:cubicBezTo>
                  <a:cubicBezTo>
                    <a:pt x="2" y="66"/>
                    <a:pt x="13" y="68"/>
                    <a:pt x="21" y="66"/>
                  </a:cubicBezTo>
                  <a:cubicBezTo>
                    <a:pt x="23" y="66"/>
                    <a:pt x="22" y="66"/>
                    <a:pt x="23" y="65"/>
                  </a:cubicBezTo>
                  <a:cubicBezTo>
                    <a:pt x="23" y="65"/>
                    <a:pt x="25" y="64"/>
                    <a:pt x="25" y="64"/>
                  </a:cubicBezTo>
                  <a:cubicBezTo>
                    <a:pt x="29" y="62"/>
                    <a:pt x="34" y="63"/>
                    <a:pt x="36" y="62"/>
                  </a:cubicBezTo>
                  <a:cubicBezTo>
                    <a:pt x="38" y="62"/>
                    <a:pt x="36" y="60"/>
                    <a:pt x="37" y="59"/>
                  </a:cubicBezTo>
                  <a:cubicBezTo>
                    <a:pt x="39" y="59"/>
                    <a:pt x="41" y="59"/>
                    <a:pt x="42" y="58"/>
                  </a:cubicBezTo>
                  <a:cubicBezTo>
                    <a:pt x="43" y="57"/>
                    <a:pt x="44" y="55"/>
                    <a:pt x="46" y="54"/>
                  </a:cubicBezTo>
                  <a:cubicBezTo>
                    <a:pt x="48" y="49"/>
                    <a:pt x="41" y="53"/>
                    <a:pt x="43" y="48"/>
                  </a:cubicBezTo>
                  <a:cubicBezTo>
                    <a:pt x="40" y="47"/>
                    <a:pt x="41" y="51"/>
                    <a:pt x="40" y="51"/>
                  </a:cubicBezTo>
                  <a:cubicBezTo>
                    <a:pt x="39" y="51"/>
                    <a:pt x="33" y="48"/>
                    <a:pt x="29" y="50"/>
                  </a:cubicBezTo>
                  <a:cubicBezTo>
                    <a:pt x="27" y="46"/>
                    <a:pt x="32" y="48"/>
                    <a:pt x="33" y="47"/>
                  </a:cubicBezTo>
                  <a:cubicBezTo>
                    <a:pt x="33" y="47"/>
                    <a:pt x="33" y="46"/>
                    <a:pt x="33" y="45"/>
                  </a:cubicBezTo>
                  <a:cubicBezTo>
                    <a:pt x="34" y="45"/>
                    <a:pt x="36" y="46"/>
                    <a:pt x="36" y="45"/>
                  </a:cubicBezTo>
                  <a:cubicBezTo>
                    <a:pt x="36" y="45"/>
                    <a:pt x="37" y="43"/>
                    <a:pt x="37" y="43"/>
                  </a:cubicBezTo>
                  <a:cubicBezTo>
                    <a:pt x="39" y="42"/>
                    <a:pt x="38" y="44"/>
                    <a:pt x="39" y="44"/>
                  </a:cubicBezTo>
                  <a:cubicBezTo>
                    <a:pt x="39" y="44"/>
                    <a:pt x="44" y="43"/>
                    <a:pt x="43" y="40"/>
                  </a:cubicBezTo>
                  <a:cubicBezTo>
                    <a:pt x="46" y="40"/>
                    <a:pt x="46" y="42"/>
                    <a:pt x="49" y="41"/>
                  </a:cubicBezTo>
                  <a:cubicBezTo>
                    <a:pt x="51" y="41"/>
                    <a:pt x="49" y="40"/>
                    <a:pt x="49" y="40"/>
                  </a:cubicBezTo>
                  <a:cubicBezTo>
                    <a:pt x="49" y="38"/>
                    <a:pt x="52" y="38"/>
                    <a:pt x="5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4" y="35"/>
                    <a:pt x="62" y="30"/>
                    <a:pt x="63" y="27"/>
                  </a:cubicBezTo>
                  <a:cubicBezTo>
                    <a:pt x="68" y="28"/>
                    <a:pt x="72" y="30"/>
                    <a:pt x="77" y="27"/>
                  </a:cubicBezTo>
                  <a:cubicBezTo>
                    <a:pt x="77" y="26"/>
                    <a:pt x="75" y="26"/>
                    <a:pt x="74" y="26"/>
                  </a:cubicBezTo>
                  <a:cubicBezTo>
                    <a:pt x="75" y="24"/>
                    <a:pt x="80" y="25"/>
                    <a:pt x="82" y="23"/>
                  </a:cubicBezTo>
                  <a:cubicBezTo>
                    <a:pt x="86" y="21"/>
                    <a:pt x="97" y="22"/>
                    <a:pt x="105" y="22"/>
                  </a:cubicBezTo>
                  <a:cubicBezTo>
                    <a:pt x="107" y="21"/>
                    <a:pt x="107" y="20"/>
                    <a:pt x="109" y="20"/>
                  </a:cubicBezTo>
                  <a:cubicBezTo>
                    <a:pt x="113" y="20"/>
                    <a:pt x="116" y="22"/>
                    <a:pt x="119" y="20"/>
                  </a:cubicBezTo>
                  <a:cubicBezTo>
                    <a:pt x="118" y="21"/>
                    <a:pt x="120" y="25"/>
                    <a:pt x="120" y="24"/>
                  </a:cubicBezTo>
                  <a:cubicBezTo>
                    <a:pt x="122" y="22"/>
                    <a:pt x="121" y="24"/>
                    <a:pt x="124" y="27"/>
                  </a:cubicBezTo>
                  <a:cubicBezTo>
                    <a:pt x="127" y="27"/>
                    <a:pt x="122" y="23"/>
                    <a:pt x="129" y="24"/>
                  </a:cubicBezTo>
                  <a:cubicBezTo>
                    <a:pt x="126" y="22"/>
                    <a:pt x="131" y="19"/>
                    <a:pt x="124" y="19"/>
                  </a:cubicBezTo>
                  <a:cubicBezTo>
                    <a:pt x="125" y="16"/>
                    <a:pt x="135" y="11"/>
                    <a:pt x="136" y="17"/>
                  </a:cubicBezTo>
                  <a:cubicBezTo>
                    <a:pt x="140" y="18"/>
                    <a:pt x="139" y="15"/>
                    <a:pt x="143" y="17"/>
                  </a:cubicBezTo>
                  <a:cubicBezTo>
                    <a:pt x="144" y="18"/>
                    <a:pt x="145" y="19"/>
                    <a:pt x="147" y="20"/>
                  </a:cubicBezTo>
                  <a:cubicBezTo>
                    <a:pt x="149" y="21"/>
                    <a:pt x="153" y="22"/>
                    <a:pt x="158" y="23"/>
                  </a:cubicBezTo>
                  <a:cubicBezTo>
                    <a:pt x="158" y="22"/>
                    <a:pt x="156" y="22"/>
                    <a:pt x="155" y="22"/>
                  </a:cubicBezTo>
                  <a:cubicBezTo>
                    <a:pt x="156" y="20"/>
                    <a:pt x="157" y="19"/>
                    <a:pt x="160" y="19"/>
                  </a:cubicBezTo>
                  <a:cubicBezTo>
                    <a:pt x="157" y="16"/>
                    <a:pt x="152" y="15"/>
                    <a:pt x="147" y="15"/>
                  </a:cubicBezTo>
                  <a:cubicBezTo>
                    <a:pt x="147" y="11"/>
                    <a:pt x="153" y="12"/>
                    <a:pt x="157" y="12"/>
                  </a:cubicBezTo>
                  <a:cubicBezTo>
                    <a:pt x="157" y="9"/>
                    <a:pt x="155" y="9"/>
                    <a:pt x="153" y="9"/>
                  </a:cubicBezTo>
                  <a:cubicBezTo>
                    <a:pt x="156" y="3"/>
                    <a:pt x="161" y="8"/>
                    <a:pt x="165" y="9"/>
                  </a:cubicBezTo>
                  <a:cubicBezTo>
                    <a:pt x="168" y="9"/>
                    <a:pt x="168" y="7"/>
                    <a:pt x="171" y="8"/>
                  </a:cubicBezTo>
                  <a:cubicBezTo>
                    <a:pt x="178" y="8"/>
                    <a:pt x="182" y="11"/>
                    <a:pt x="188" y="8"/>
                  </a:cubicBezTo>
                  <a:cubicBezTo>
                    <a:pt x="190" y="6"/>
                    <a:pt x="193" y="7"/>
                    <a:pt x="196" y="6"/>
                  </a:cubicBezTo>
                  <a:cubicBezTo>
                    <a:pt x="198" y="6"/>
                    <a:pt x="197" y="4"/>
                    <a:pt x="197" y="2"/>
                  </a:cubicBezTo>
                  <a:cubicBezTo>
                    <a:pt x="200" y="2"/>
                    <a:pt x="202" y="2"/>
                    <a:pt x="204" y="2"/>
                  </a:cubicBezTo>
                  <a:cubicBezTo>
                    <a:pt x="206" y="2"/>
                    <a:pt x="207" y="1"/>
                    <a:pt x="209" y="1"/>
                  </a:cubicBezTo>
                  <a:cubicBezTo>
                    <a:pt x="212" y="1"/>
                    <a:pt x="215" y="3"/>
                    <a:pt x="221" y="2"/>
                  </a:cubicBezTo>
                  <a:cubicBezTo>
                    <a:pt x="225" y="1"/>
                    <a:pt x="234" y="0"/>
                    <a:pt x="242" y="1"/>
                  </a:cubicBezTo>
                  <a:cubicBezTo>
                    <a:pt x="245" y="1"/>
                    <a:pt x="245" y="2"/>
                    <a:pt x="246" y="2"/>
                  </a:cubicBezTo>
                  <a:cubicBezTo>
                    <a:pt x="255" y="4"/>
                    <a:pt x="262" y="1"/>
                    <a:pt x="262" y="8"/>
                  </a:cubicBezTo>
                  <a:cubicBezTo>
                    <a:pt x="266" y="9"/>
                    <a:pt x="266" y="6"/>
                    <a:pt x="269" y="6"/>
                  </a:cubicBezTo>
                  <a:cubicBezTo>
                    <a:pt x="269" y="11"/>
                    <a:pt x="274" y="10"/>
                    <a:pt x="276" y="12"/>
                  </a:cubicBezTo>
                  <a:cubicBezTo>
                    <a:pt x="280" y="13"/>
                    <a:pt x="280" y="10"/>
                    <a:pt x="283" y="10"/>
                  </a:cubicBezTo>
                  <a:cubicBezTo>
                    <a:pt x="282" y="15"/>
                    <a:pt x="289" y="12"/>
                    <a:pt x="291" y="13"/>
                  </a:cubicBezTo>
                  <a:cubicBezTo>
                    <a:pt x="289" y="16"/>
                    <a:pt x="289" y="14"/>
                    <a:pt x="290" y="19"/>
                  </a:cubicBezTo>
                  <a:cubicBezTo>
                    <a:pt x="288" y="17"/>
                    <a:pt x="287" y="18"/>
                    <a:pt x="287" y="20"/>
                  </a:cubicBezTo>
                  <a:cubicBezTo>
                    <a:pt x="272" y="21"/>
                    <a:pt x="254" y="22"/>
                    <a:pt x="244" y="23"/>
                  </a:cubicBezTo>
                  <a:cubicBezTo>
                    <a:pt x="243" y="23"/>
                    <a:pt x="242" y="24"/>
                    <a:pt x="242" y="24"/>
                  </a:cubicBezTo>
                  <a:cubicBezTo>
                    <a:pt x="241" y="24"/>
                    <a:pt x="242" y="23"/>
                    <a:pt x="242" y="23"/>
                  </a:cubicBezTo>
                  <a:cubicBezTo>
                    <a:pt x="243" y="22"/>
                    <a:pt x="240" y="21"/>
                    <a:pt x="239" y="22"/>
                  </a:cubicBezTo>
                  <a:cubicBezTo>
                    <a:pt x="239" y="22"/>
                    <a:pt x="240" y="24"/>
                    <a:pt x="239" y="24"/>
                  </a:cubicBezTo>
                  <a:cubicBezTo>
                    <a:pt x="237" y="25"/>
                    <a:pt x="234" y="24"/>
                    <a:pt x="232" y="2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87"/>
            <p:cNvSpPr/>
            <p:nvPr/>
          </p:nvSpPr>
          <p:spPr bwMode="auto">
            <a:xfrm>
              <a:off x="2419350" y="731837"/>
              <a:ext cx="633413" cy="346075"/>
            </a:xfrm>
            <a:custGeom>
              <a:avLst/>
              <a:gdLst>
                <a:gd name="T0" fmla="*/ 158 w 169"/>
                <a:gd name="T1" fmla="*/ 9 h 92"/>
                <a:gd name="T2" fmla="*/ 168 w 169"/>
                <a:gd name="T3" fmla="*/ 15 h 92"/>
                <a:gd name="T4" fmla="*/ 164 w 169"/>
                <a:gd name="T5" fmla="*/ 17 h 92"/>
                <a:gd name="T6" fmla="*/ 157 w 169"/>
                <a:gd name="T7" fmla="*/ 20 h 92"/>
                <a:gd name="T8" fmla="*/ 137 w 169"/>
                <a:gd name="T9" fmla="*/ 24 h 92"/>
                <a:gd name="T10" fmla="*/ 145 w 169"/>
                <a:gd name="T11" fmla="*/ 27 h 92"/>
                <a:gd name="T12" fmla="*/ 128 w 169"/>
                <a:gd name="T13" fmla="*/ 34 h 92"/>
                <a:gd name="T14" fmla="*/ 123 w 169"/>
                <a:gd name="T15" fmla="*/ 37 h 92"/>
                <a:gd name="T16" fmla="*/ 114 w 169"/>
                <a:gd name="T17" fmla="*/ 41 h 92"/>
                <a:gd name="T18" fmla="*/ 100 w 169"/>
                <a:gd name="T19" fmla="*/ 47 h 92"/>
                <a:gd name="T20" fmla="*/ 96 w 169"/>
                <a:gd name="T21" fmla="*/ 51 h 92"/>
                <a:gd name="T22" fmla="*/ 86 w 169"/>
                <a:gd name="T23" fmla="*/ 52 h 92"/>
                <a:gd name="T24" fmla="*/ 92 w 169"/>
                <a:gd name="T25" fmla="*/ 61 h 92"/>
                <a:gd name="T26" fmla="*/ 82 w 169"/>
                <a:gd name="T27" fmla="*/ 68 h 92"/>
                <a:gd name="T28" fmla="*/ 75 w 169"/>
                <a:gd name="T29" fmla="*/ 72 h 92"/>
                <a:gd name="T30" fmla="*/ 63 w 169"/>
                <a:gd name="T31" fmla="*/ 81 h 92"/>
                <a:gd name="T32" fmla="*/ 67 w 169"/>
                <a:gd name="T33" fmla="*/ 88 h 92"/>
                <a:gd name="T34" fmla="*/ 55 w 169"/>
                <a:gd name="T35" fmla="*/ 90 h 92"/>
                <a:gd name="T36" fmla="*/ 34 w 169"/>
                <a:gd name="T37" fmla="*/ 86 h 92"/>
                <a:gd name="T38" fmla="*/ 27 w 169"/>
                <a:gd name="T39" fmla="*/ 88 h 92"/>
                <a:gd name="T40" fmla="*/ 18 w 169"/>
                <a:gd name="T41" fmla="*/ 81 h 92"/>
                <a:gd name="T42" fmla="*/ 27 w 169"/>
                <a:gd name="T43" fmla="*/ 72 h 92"/>
                <a:gd name="T44" fmla="*/ 39 w 169"/>
                <a:gd name="T45" fmla="*/ 72 h 92"/>
                <a:gd name="T46" fmla="*/ 19 w 169"/>
                <a:gd name="T47" fmla="*/ 68 h 92"/>
                <a:gd name="T48" fmla="*/ 30 w 169"/>
                <a:gd name="T49" fmla="*/ 59 h 92"/>
                <a:gd name="T50" fmla="*/ 40 w 169"/>
                <a:gd name="T51" fmla="*/ 59 h 92"/>
                <a:gd name="T52" fmla="*/ 40 w 169"/>
                <a:gd name="T53" fmla="*/ 54 h 92"/>
                <a:gd name="T54" fmla="*/ 37 w 169"/>
                <a:gd name="T55" fmla="*/ 47 h 92"/>
                <a:gd name="T56" fmla="*/ 30 w 169"/>
                <a:gd name="T57" fmla="*/ 44 h 92"/>
                <a:gd name="T58" fmla="*/ 46 w 169"/>
                <a:gd name="T59" fmla="*/ 43 h 92"/>
                <a:gd name="T60" fmla="*/ 51 w 169"/>
                <a:gd name="T61" fmla="*/ 40 h 92"/>
                <a:gd name="T62" fmla="*/ 63 w 169"/>
                <a:gd name="T63" fmla="*/ 31 h 92"/>
                <a:gd name="T64" fmla="*/ 39 w 169"/>
                <a:gd name="T65" fmla="*/ 36 h 92"/>
                <a:gd name="T66" fmla="*/ 22 w 169"/>
                <a:gd name="T67" fmla="*/ 31 h 92"/>
                <a:gd name="T68" fmla="*/ 5 w 169"/>
                <a:gd name="T69" fmla="*/ 27 h 92"/>
                <a:gd name="T70" fmla="*/ 2 w 169"/>
                <a:gd name="T71" fmla="*/ 19 h 92"/>
                <a:gd name="T72" fmla="*/ 30 w 169"/>
                <a:gd name="T73" fmla="*/ 12 h 92"/>
                <a:gd name="T74" fmla="*/ 50 w 169"/>
                <a:gd name="T75" fmla="*/ 8 h 92"/>
                <a:gd name="T76" fmla="*/ 74 w 169"/>
                <a:gd name="T77" fmla="*/ 3 h 92"/>
                <a:gd name="T78" fmla="*/ 98 w 169"/>
                <a:gd name="T79" fmla="*/ 2 h 92"/>
                <a:gd name="T80" fmla="*/ 110 w 169"/>
                <a:gd name="T81" fmla="*/ 2 h 92"/>
                <a:gd name="T82" fmla="*/ 134 w 169"/>
                <a:gd name="T83" fmla="*/ 2 h 92"/>
                <a:gd name="T84" fmla="*/ 158 w 169"/>
                <a:gd name="T85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92">
                  <a:moveTo>
                    <a:pt x="158" y="3"/>
                  </a:moveTo>
                  <a:cubicBezTo>
                    <a:pt x="156" y="6"/>
                    <a:pt x="158" y="5"/>
                    <a:pt x="158" y="9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11"/>
                    <a:pt x="167" y="12"/>
                    <a:pt x="168" y="15"/>
                  </a:cubicBezTo>
                  <a:cubicBezTo>
                    <a:pt x="167" y="15"/>
                    <a:pt x="164" y="14"/>
                    <a:pt x="164" y="15"/>
                  </a:cubicBezTo>
                  <a:cubicBezTo>
                    <a:pt x="163" y="15"/>
                    <a:pt x="164" y="17"/>
                    <a:pt x="164" y="17"/>
                  </a:cubicBezTo>
                  <a:cubicBezTo>
                    <a:pt x="161" y="18"/>
                    <a:pt x="158" y="19"/>
                    <a:pt x="158" y="17"/>
                  </a:cubicBezTo>
                  <a:cubicBezTo>
                    <a:pt x="156" y="17"/>
                    <a:pt x="157" y="20"/>
                    <a:pt x="157" y="20"/>
                  </a:cubicBezTo>
                  <a:cubicBezTo>
                    <a:pt x="155" y="21"/>
                    <a:pt x="151" y="19"/>
                    <a:pt x="151" y="22"/>
                  </a:cubicBezTo>
                  <a:cubicBezTo>
                    <a:pt x="146" y="21"/>
                    <a:pt x="140" y="20"/>
                    <a:pt x="137" y="24"/>
                  </a:cubicBezTo>
                  <a:cubicBezTo>
                    <a:pt x="138" y="28"/>
                    <a:pt x="144" y="24"/>
                    <a:pt x="145" y="23"/>
                  </a:cubicBezTo>
                  <a:cubicBezTo>
                    <a:pt x="147" y="24"/>
                    <a:pt x="145" y="25"/>
                    <a:pt x="145" y="27"/>
                  </a:cubicBezTo>
                  <a:cubicBezTo>
                    <a:pt x="140" y="27"/>
                    <a:pt x="137" y="29"/>
                    <a:pt x="133" y="30"/>
                  </a:cubicBezTo>
                  <a:cubicBezTo>
                    <a:pt x="131" y="31"/>
                    <a:pt x="129" y="32"/>
                    <a:pt x="128" y="34"/>
                  </a:cubicBezTo>
                  <a:cubicBezTo>
                    <a:pt x="127" y="35"/>
                    <a:pt x="125" y="34"/>
                    <a:pt x="124" y="34"/>
                  </a:cubicBezTo>
                  <a:cubicBezTo>
                    <a:pt x="123" y="35"/>
                    <a:pt x="124" y="36"/>
                    <a:pt x="123" y="37"/>
                  </a:cubicBezTo>
                  <a:cubicBezTo>
                    <a:pt x="121" y="38"/>
                    <a:pt x="119" y="36"/>
                    <a:pt x="119" y="38"/>
                  </a:cubicBezTo>
                  <a:cubicBezTo>
                    <a:pt x="119" y="40"/>
                    <a:pt x="115" y="39"/>
                    <a:pt x="114" y="41"/>
                  </a:cubicBezTo>
                  <a:cubicBezTo>
                    <a:pt x="114" y="44"/>
                    <a:pt x="111" y="42"/>
                    <a:pt x="109" y="44"/>
                  </a:cubicBezTo>
                  <a:cubicBezTo>
                    <a:pt x="107" y="46"/>
                    <a:pt x="104" y="45"/>
                    <a:pt x="100" y="47"/>
                  </a:cubicBezTo>
                  <a:cubicBezTo>
                    <a:pt x="100" y="47"/>
                    <a:pt x="101" y="48"/>
                    <a:pt x="99" y="48"/>
                  </a:cubicBezTo>
                  <a:cubicBezTo>
                    <a:pt x="96" y="48"/>
                    <a:pt x="98" y="49"/>
                    <a:pt x="96" y="51"/>
                  </a:cubicBezTo>
                  <a:cubicBezTo>
                    <a:pt x="96" y="51"/>
                    <a:pt x="95" y="51"/>
                    <a:pt x="95" y="51"/>
                  </a:cubicBezTo>
                  <a:cubicBezTo>
                    <a:pt x="94" y="51"/>
                    <a:pt x="91" y="54"/>
                    <a:pt x="86" y="52"/>
                  </a:cubicBezTo>
                  <a:cubicBezTo>
                    <a:pt x="87" y="54"/>
                    <a:pt x="92" y="55"/>
                    <a:pt x="86" y="55"/>
                  </a:cubicBezTo>
                  <a:cubicBezTo>
                    <a:pt x="87" y="58"/>
                    <a:pt x="93" y="56"/>
                    <a:pt x="92" y="61"/>
                  </a:cubicBezTo>
                  <a:cubicBezTo>
                    <a:pt x="89" y="58"/>
                    <a:pt x="89" y="61"/>
                    <a:pt x="89" y="65"/>
                  </a:cubicBezTo>
                  <a:cubicBezTo>
                    <a:pt x="86" y="61"/>
                    <a:pt x="85" y="66"/>
                    <a:pt x="82" y="68"/>
                  </a:cubicBezTo>
                  <a:cubicBezTo>
                    <a:pt x="79" y="70"/>
                    <a:pt x="76" y="68"/>
                    <a:pt x="74" y="71"/>
                  </a:cubicBezTo>
                  <a:cubicBezTo>
                    <a:pt x="73" y="72"/>
                    <a:pt x="75" y="72"/>
                    <a:pt x="75" y="72"/>
                  </a:cubicBezTo>
                  <a:cubicBezTo>
                    <a:pt x="75" y="73"/>
                    <a:pt x="70" y="74"/>
                    <a:pt x="74" y="75"/>
                  </a:cubicBezTo>
                  <a:cubicBezTo>
                    <a:pt x="72" y="79"/>
                    <a:pt x="64" y="76"/>
                    <a:pt x="63" y="81"/>
                  </a:cubicBezTo>
                  <a:cubicBezTo>
                    <a:pt x="65" y="83"/>
                    <a:pt x="69" y="84"/>
                    <a:pt x="74" y="83"/>
                  </a:cubicBezTo>
                  <a:cubicBezTo>
                    <a:pt x="75" y="88"/>
                    <a:pt x="67" y="84"/>
                    <a:pt x="67" y="88"/>
                  </a:cubicBezTo>
                  <a:cubicBezTo>
                    <a:pt x="67" y="90"/>
                    <a:pt x="65" y="87"/>
                    <a:pt x="64" y="88"/>
                  </a:cubicBezTo>
                  <a:cubicBezTo>
                    <a:pt x="61" y="88"/>
                    <a:pt x="59" y="92"/>
                    <a:pt x="55" y="90"/>
                  </a:cubicBezTo>
                  <a:cubicBezTo>
                    <a:pt x="55" y="89"/>
                    <a:pt x="52" y="89"/>
                    <a:pt x="53" y="86"/>
                  </a:cubicBezTo>
                  <a:cubicBezTo>
                    <a:pt x="46" y="85"/>
                    <a:pt x="41" y="88"/>
                    <a:pt x="34" y="86"/>
                  </a:cubicBezTo>
                  <a:cubicBezTo>
                    <a:pt x="34" y="86"/>
                    <a:pt x="33" y="85"/>
                    <a:pt x="33" y="85"/>
                  </a:cubicBezTo>
                  <a:cubicBezTo>
                    <a:pt x="31" y="85"/>
                    <a:pt x="30" y="87"/>
                    <a:pt x="27" y="88"/>
                  </a:cubicBezTo>
                  <a:cubicBezTo>
                    <a:pt x="21" y="89"/>
                    <a:pt x="15" y="86"/>
                    <a:pt x="8" y="85"/>
                  </a:cubicBezTo>
                  <a:cubicBezTo>
                    <a:pt x="10" y="82"/>
                    <a:pt x="13" y="80"/>
                    <a:pt x="18" y="81"/>
                  </a:cubicBezTo>
                  <a:cubicBezTo>
                    <a:pt x="21" y="80"/>
                    <a:pt x="18" y="74"/>
                    <a:pt x="20" y="73"/>
                  </a:cubicBezTo>
                  <a:cubicBezTo>
                    <a:pt x="24" y="75"/>
                    <a:pt x="24" y="72"/>
                    <a:pt x="27" y="72"/>
                  </a:cubicBezTo>
                  <a:cubicBezTo>
                    <a:pt x="27" y="77"/>
                    <a:pt x="33" y="76"/>
                    <a:pt x="37" y="76"/>
                  </a:cubicBezTo>
                  <a:cubicBezTo>
                    <a:pt x="40" y="76"/>
                    <a:pt x="36" y="74"/>
                    <a:pt x="39" y="72"/>
                  </a:cubicBezTo>
                  <a:cubicBezTo>
                    <a:pt x="38" y="69"/>
                    <a:pt x="30" y="73"/>
                    <a:pt x="33" y="67"/>
                  </a:cubicBezTo>
                  <a:cubicBezTo>
                    <a:pt x="27" y="68"/>
                    <a:pt x="25" y="70"/>
                    <a:pt x="19" y="68"/>
                  </a:cubicBezTo>
                  <a:cubicBezTo>
                    <a:pt x="20" y="65"/>
                    <a:pt x="23" y="64"/>
                    <a:pt x="26" y="64"/>
                  </a:cubicBezTo>
                  <a:cubicBezTo>
                    <a:pt x="27" y="62"/>
                    <a:pt x="29" y="61"/>
                    <a:pt x="30" y="59"/>
                  </a:cubicBezTo>
                  <a:cubicBezTo>
                    <a:pt x="32" y="60"/>
                    <a:pt x="33" y="59"/>
                    <a:pt x="33" y="58"/>
                  </a:cubicBezTo>
                  <a:cubicBezTo>
                    <a:pt x="36" y="58"/>
                    <a:pt x="38" y="58"/>
                    <a:pt x="40" y="59"/>
                  </a:cubicBezTo>
                  <a:cubicBezTo>
                    <a:pt x="42" y="59"/>
                    <a:pt x="44" y="57"/>
                    <a:pt x="44" y="55"/>
                  </a:cubicBezTo>
                  <a:cubicBezTo>
                    <a:pt x="44" y="53"/>
                    <a:pt x="41" y="55"/>
                    <a:pt x="40" y="54"/>
                  </a:cubicBezTo>
                  <a:cubicBezTo>
                    <a:pt x="40" y="53"/>
                    <a:pt x="39" y="50"/>
                    <a:pt x="39" y="50"/>
                  </a:cubicBezTo>
                  <a:cubicBezTo>
                    <a:pt x="38" y="49"/>
                    <a:pt x="37" y="48"/>
                    <a:pt x="37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4" y="45"/>
                    <a:pt x="33" y="44"/>
                    <a:pt x="30" y="44"/>
                  </a:cubicBezTo>
                  <a:cubicBezTo>
                    <a:pt x="32" y="42"/>
                    <a:pt x="33" y="39"/>
                    <a:pt x="37" y="40"/>
                  </a:cubicBezTo>
                  <a:cubicBezTo>
                    <a:pt x="41" y="40"/>
                    <a:pt x="40" y="45"/>
                    <a:pt x="46" y="43"/>
                  </a:cubicBezTo>
                  <a:cubicBezTo>
                    <a:pt x="45" y="44"/>
                    <a:pt x="46" y="45"/>
                    <a:pt x="47" y="45"/>
                  </a:cubicBezTo>
                  <a:cubicBezTo>
                    <a:pt x="52" y="47"/>
                    <a:pt x="49" y="41"/>
                    <a:pt x="51" y="40"/>
                  </a:cubicBezTo>
                  <a:cubicBezTo>
                    <a:pt x="58" y="38"/>
                    <a:pt x="65" y="36"/>
                    <a:pt x="68" y="31"/>
                  </a:cubicBezTo>
                  <a:cubicBezTo>
                    <a:pt x="68" y="28"/>
                    <a:pt x="66" y="33"/>
                    <a:pt x="63" y="31"/>
                  </a:cubicBezTo>
                  <a:cubicBezTo>
                    <a:pt x="60" y="33"/>
                    <a:pt x="57" y="33"/>
                    <a:pt x="55" y="36"/>
                  </a:cubicBezTo>
                  <a:cubicBezTo>
                    <a:pt x="52" y="34"/>
                    <a:pt x="45" y="36"/>
                    <a:pt x="39" y="36"/>
                  </a:cubicBezTo>
                  <a:cubicBezTo>
                    <a:pt x="35" y="35"/>
                    <a:pt x="33" y="33"/>
                    <a:pt x="29" y="36"/>
                  </a:cubicBezTo>
                  <a:cubicBezTo>
                    <a:pt x="28" y="31"/>
                    <a:pt x="24" y="36"/>
                    <a:pt x="22" y="31"/>
                  </a:cubicBezTo>
                  <a:cubicBezTo>
                    <a:pt x="20" y="34"/>
                    <a:pt x="16" y="30"/>
                    <a:pt x="11" y="31"/>
                  </a:cubicBezTo>
                  <a:cubicBezTo>
                    <a:pt x="12" y="27"/>
                    <a:pt x="6" y="29"/>
                    <a:pt x="5" y="27"/>
                  </a:cubicBezTo>
                  <a:cubicBezTo>
                    <a:pt x="4" y="23"/>
                    <a:pt x="8" y="25"/>
                    <a:pt x="9" y="23"/>
                  </a:cubicBezTo>
                  <a:cubicBezTo>
                    <a:pt x="9" y="19"/>
                    <a:pt x="0" y="25"/>
                    <a:pt x="2" y="19"/>
                  </a:cubicBezTo>
                  <a:cubicBezTo>
                    <a:pt x="8" y="17"/>
                    <a:pt x="19" y="16"/>
                    <a:pt x="29" y="15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8" y="13"/>
                    <a:pt x="43" y="10"/>
                    <a:pt x="47" y="12"/>
                  </a:cubicBezTo>
                  <a:cubicBezTo>
                    <a:pt x="48" y="11"/>
                    <a:pt x="49" y="9"/>
                    <a:pt x="50" y="8"/>
                  </a:cubicBezTo>
                  <a:cubicBezTo>
                    <a:pt x="58" y="7"/>
                    <a:pt x="66" y="5"/>
                    <a:pt x="72" y="6"/>
                  </a:cubicBezTo>
                  <a:cubicBezTo>
                    <a:pt x="74" y="6"/>
                    <a:pt x="73" y="4"/>
                    <a:pt x="74" y="3"/>
                  </a:cubicBezTo>
                  <a:cubicBezTo>
                    <a:pt x="79" y="4"/>
                    <a:pt x="87" y="2"/>
                    <a:pt x="91" y="5"/>
                  </a:cubicBezTo>
                  <a:cubicBezTo>
                    <a:pt x="91" y="2"/>
                    <a:pt x="97" y="5"/>
                    <a:pt x="98" y="2"/>
                  </a:cubicBezTo>
                  <a:cubicBezTo>
                    <a:pt x="101" y="3"/>
                    <a:pt x="106" y="4"/>
                    <a:pt x="112" y="3"/>
                  </a:cubicBezTo>
                  <a:cubicBezTo>
                    <a:pt x="112" y="2"/>
                    <a:pt x="111" y="2"/>
                    <a:pt x="110" y="2"/>
                  </a:cubicBezTo>
                  <a:cubicBezTo>
                    <a:pt x="110" y="0"/>
                    <a:pt x="112" y="1"/>
                    <a:pt x="112" y="2"/>
                  </a:cubicBezTo>
                  <a:cubicBezTo>
                    <a:pt x="118" y="3"/>
                    <a:pt x="128" y="1"/>
                    <a:pt x="134" y="2"/>
                  </a:cubicBezTo>
                  <a:cubicBezTo>
                    <a:pt x="134" y="2"/>
                    <a:pt x="134" y="5"/>
                    <a:pt x="134" y="5"/>
                  </a:cubicBezTo>
                  <a:cubicBezTo>
                    <a:pt x="145" y="5"/>
                    <a:pt x="146" y="3"/>
                    <a:pt x="158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88"/>
            <p:cNvSpPr/>
            <p:nvPr/>
          </p:nvSpPr>
          <p:spPr bwMode="auto">
            <a:xfrm>
              <a:off x="4767262" y="863600"/>
              <a:ext cx="184150" cy="63500"/>
            </a:xfrm>
            <a:custGeom>
              <a:avLst/>
              <a:gdLst>
                <a:gd name="T0" fmla="*/ 13 w 49"/>
                <a:gd name="T1" fmla="*/ 2 h 17"/>
                <a:gd name="T2" fmla="*/ 13 w 49"/>
                <a:gd name="T3" fmla="*/ 3 h 17"/>
                <a:gd name="T4" fmla="*/ 17 w 49"/>
                <a:gd name="T5" fmla="*/ 8 h 17"/>
                <a:gd name="T6" fmla="*/ 22 w 49"/>
                <a:gd name="T7" fmla="*/ 5 h 17"/>
                <a:gd name="T8" fmla="*/ 29 w 49"/>
                <a:gd name="T9" fmla="*/ 8 h 17"/>
                <a:gd name="T10" fmla="*/ 41 w 49"/>
                <a:gd name="T11" fmla="*/ 5 h 17"/>
                <a:gd name="T12" fmla="*/ 47 w 49"/>
                <a:gd name="T13" fmla="*/ 8 h 17"/>
                <a:gd name="T14" fmla="*/ 44 w 49"/>
                <a:gd name="T15" fmla="*/ 13 h 17"/>
                <a:gd name="T16" fmla="*/ 31 w 49"/>
                <a:gd name="T17" fmla="*/ 15 h 17"/>
                <a:gd name="T18" fmla="*/ 23 w 49"/>
                <a:gd name="T19" fmla="*/ 17 h 17"/>
                <a:gd name="T20" fmla="*/ 9 w 49"/>
                <a:gd name="T21" fmla="*/ 8 h 17"/>
                <a:gd name="T22" fmla="*/ 2 w 49"/>
                <a:gd name="T23" fmla="*/ 6 h 17"/>
                <a:gd name="T24" fmla="*/ 13 w 49"/>
                <a:gd name="T25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7">
                  <a:moveTo>
                    <a:pt x="13" y="2"/>
                  </a:moveTo>
                  <a:cubicBezTo>
                    <a:pt x="15" y="2"/>
                    <a:pt x="14" y="3"/>
                    <a:pt x="13" y="3"/>
                  </a:cubicBezTo>
                  <a:cubicBezTo>
                    <a:pt x="13" y="7"/>
                    <a:pt x="19" y="3"/>
                    <a:pt x="17" y="8"/>
                  </a:cubicBezTo>
                  <a:cubicBezTo>
                    <a:pt x="20" y="8"/>
                    <a:pt x="19" y="5"/>
                    <a:pt x="22" y="5"/>
                  </a:cubicBezTo>
                  <a:cubicBezTo>
                    <a:pt x="25" y="8"/>
                    <a:pt x="28" y="2"/>
                    <a:pt x="29" y="8"/>
                  </a:cubicBezTo>
                  <a:cubicBezTo>
                    <a:pt x="32" y="6"/>
                    <a:pt x="37" y="6"/>
                    <a:pt x="41" y="5"/>
                  </a:cubicBezTo>
                  <a:cubicBezTo>
                    <a:pt x="40" y="9"/>
                    <a:pt x="48" y="4"/>
                    <a:pt x="47" y="8"/>
                  </a:cubicBezTo>
                  <a:cubicBezTo>
                    <a:pt x="49" y="12"/>
                    <a:pt x="38" y="10"/>
                    <a:pt x="44" y="13"/>
                  </a:cubicBezTo>
                  <a:cubicBezTo>
                    <a:pt x="42" y="16"/>
                    <a:pt x="35" y="14"/>
                    <a:pt x="31" y="15"/>
                  </a:cubicBezTo>
                  <a:cubicBezTo>
                    <a:pt x="28" y="15"/>
                    <a:pt x="26" y="16"/>
                    <a:pt x="23" y="17"/>
                  </a:cubicBezTo>
                  <a:cubicBezTo>
                    <a:pt x="17" y="15"/>
                    <a:pt x="12" y="13"/>
                    <a:pt x="9" y="8"/>
                  </a:cubicBezTo>
                  <a:cubicBezTo>
                    <a:pt x="7" y="7"/>
                    <a:pt x="2" y="9"/>
                    <a:pt x="2" y="6"/>
                  </a:cubicBezTo>
                  <a:cubicBezTo>
                    <a:pt x="0" y="0"/>
                    <a:pt x="12" y="6"/>
                    <a:pt x="13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89"/>
            <p:cNvSpPr/>
            <p:nvPr/>
          </p:nvSpPr>
          <p:spPr bwMode="auto">
            <a:xfrm>
              <a:off x="1931987" y="954087"/>
              <a:ext cx="82550" cy="22225"/>
            </a:xfrm>
            <a:custGeom>
              <a:avLst/>
              <a:gdLst>
                <a:gd name="T0" fmla="*/ 21 w 22"/>
                <a:gd name="T1" fmla="*/ 0 h 6"/>
                <a:gd name="T2" fmla="*/ 13 w 22"/>
                <a:gd name="T3" fmla="*/ 5 h 6"/>
                <a:gd name="T4" fmla="*/ 10 w 22"/>
                <a:gd name="T5" fmla="*/ 6 h 6"/>
                <a:gd name="T6" fmla="*/ 5 w 22"/>
                <a:gd name="T7" fmla="*/ 6 h 6"/>
                <a:gd name="T8" fmla="*/ 7 w 22"/>
                <a:gd name="T9" fmla="*/ 2 h 6"/>
                <a:gd name="T10" fmla="*/ 21 w 2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6">
                  <a:moveTo>
                    <a:pt x="21" y="0"/>
                  </a:moveTo>
                  <a:cubicBezTo>
                    <a:pt x="22" y="5"/>
                    <a:pt x="16" y="4"/>
                    <a:pt x="13" y="5"/>
                  </a:cubicBezTo>
                  <a:cubicBezTo>
                    <a:pt x="12" y="5"/>
                    <a:pt x="12" y="6"/>
                    <a:pt x="10" y="6"/>
                  </a:cubicBezTo>
                  <a:cubicBezTo>
                    <a:pt x="8" y="6"/>
                    <a:pt x="5" y="4"/>
                    <a:pt x="5" y="6"/>
                  </a:cubicBezTo>
                  <a:cubicBezTo>
                    <a:pt x="0" y="6"/>
                    <a:pt x="7" y="2"/>
                    <a:pt x="7" y="2"/>
                  </a:cubicBezTo>
                  <a:cubicBezTo>
                    <a:pt x="10" y="5"/>
                    <a:pt x="16" y="0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90"/>
            <p:cNvSpPr/>
            <p:nvPr/>
          </p:nvSpPr>
          <p:spPr bwMode="auto">
            <a:xfrm>
              <a:off x="2265362" y="954087"/>
              <a:ext cx="76200" cy="47625"/>
            </a:xfrm>
            <a:custGeom>
              <a:avLst/>
              <a:gdLst>
                <a:gd name="T0" fmla="*/ 10 w 20"/>
                <a:gd name="T1" fmla="*/ 0 h 13"/>
                <a:gd name="T2" fmla="*/ 7 w 20"/>
                <a:gd name="T3" fmla="*/ 2 h 13"/>
                <a:gd name="T4" fmla="*/ 14 w 20"/>
                <a:gd name="T5" fmla="*/ 6 h 13"/>
                <a:gd name="T6" fmla="*/ 17 w 20"/>
                <a:gd name="T7" fmla="*/ 5 h 13"/>
                <a:gd name="T8" fmla="*/ 8 w 20"/>
                <a:gd name="T9" fmla="*/ 13 h 13"/>
                <a:gd name="T10" fmla="*/ 0 w 20"/>
                <a:gd name="T11" fmla="*/ 3 h 13"/>
                <a:gd name="T12" fmla="*/ 10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10" y="0"/>
                  </a:moveTo>
                  <a:cubicBezTo>
                    <a:pt x="9" y="2"/>
                    <a:pt x="8" y="2"/>
                    <a:pt x="7" y="2"/>
                  </a:cubicBezTo>
                  <a:cubicBezTo>
                    <a:pt x="6" y="6"/>
                    <a:pt x="16" y="0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20" y="9"/>
                    <a:pt x="9" y="9"/>
                    <a:pt x="8" y="13"/>
                  </a:cubicBezTo>
                  <a:cubicBezTo>
                    <a:pt x="5" y="11"/>
                    <a:pt x="5" y="4"/>
                    <a:pt x="0" y="3"/>
                  </a:cubicBezTo>
                  <a:cubicBezTo>
                    <a:pt x="1" y="1"/>
                    <a:pt x="7" y="2"/>
                    <a:pt x="10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91"/>
            <p:cNvSpPr>
              <a:spLocks noEditPoints="1"/>
            </p:cNvSpPr>
            <p:nvPr/>
          </p:nvSpPr>
          <p:spPr bwMode="auto">
            <a:xfrm>
              <a:off x="3990975" y="1009651"/>
              <a:ext cx="4443413" cy="2914651"/>
            </a:xfrm>
            <a:custGeom>
              <a:avLst/>
              <a:gdLst>
                <a:gd name="T0" fmla="*/ 704 w 1185"/>
                <a:gd name="T1" fmla="*/ 54 h 777"/>
                <a:gd name="T2" fmla="*/ 832 w 1185"/>
                <a:gd name="T3" fmla="*/ 54 h 777"/>
                <a:gd name="T4" fmla="*/ 938 w 1185"/>
                <a:gd name="T5" fmla="*/ 64 h 777"/>
                <a:gd name="T6" fmla="*/ 1077 w 1185"/>
                <a:gd name="T7" fmla="*/ 86 h 777"/>
                <a:gd name="T8" fmla="*/ 1185 w 1185"/>
                <a:gd name="T9" fmla="*/ 122 h 777"/>
                <a:gd name="T10" fmla="*/ 1117 w 1185"/>
                <a:gd name="T11" fmla="*/ 138 h 777"/>
                <a:gd name="T12" fmla="*/ 1028 w 1185"/>
                <a:gd name="T13" fmla="*/ 206 h 777"/>
                <a:gd name="T14" fmla="*/ 993 w 1185"/>
                <a:gd name="T15" fmla="*/ 227 h 777"/>
                <a:gd name="T16" fmla="*/ 1039 w 1185"/>
                <a:gd name="T17" fmla="*/ 157 h 777"/>
                <a:gd name="T18" fmla="*/ 938 w 1185"/>
                <a:gd name="T19" fmla="*/ 186 h 777"/>
                <a:gd name="T20" fmla="*/ 906 w 1185"/>
                <a:gd name="T21" fmla="*/ 235 h 777"/>
                <a:gd name="T22" fmla="*/ 850 w 1185"/>
                <a:gd name="T23" fmla="*/ 312 h 777"/>
                <a:gd name="T24" fmla="*/ 814 w 1185"/>
                <a:gd name="T25" fmla="*/ 331 h 777"/>
                <a:gd name="T26" fmla="*/ 798 w 1185"/>
                <a:gd name="T27" fmla="*/ 349 h 777"/>
                <a:gd name="T28" fmla="*/ 748 w 1185"/>
                <a:gd name="T29" fmla="*/ 441 h 777"/>
                <a:gd name="T30" fmla="*/ 720 w 1185"/>
                <a:gd name="T31" fmla="*/ 507 h 777"/>
                <a:gd name="T32" fmla="*/ 673 w 1185"/>
                <a:gd name="T33" fmla="*/ 516 h 777"/>
                <a:gd name="T34" fmla="*/ 663 w 1185"/>
                <a:gd name="T35" fmla="*/ 519 h 777"/>
                <a:gd name="T36" fmla="*/ 638 w 1185"/>
                <a:gd name="T37" fmla="*/ 453 h 777"/>
                <a:gd name="T38" fmla="*/ 558 w 1185"/>
                <a:gd name="T39" fmla="*/ 495 h 777"/>
                <a:gd name="T40" fmla="*/ 501 w 1185"/>
                <a:gd name="T41" fmla="*/ 436 h 777"/>
                <a:gd name="T42" fmla="*/ 394 w 1185"/>
                <a:gd name="T43" fmla="*/ 419 h 777"/>
                <a:gd name="T44" fmla="*/ 419 w 1185"/>
                <a:gd name="T45" fmla="*/ 464 h 777"/>
                <a:gd name="T46" fmla="*/ 341 w 1185"/>
                <a:gd name="T47" fmla="*/ 468 h 777"/>
                <a:gd name="T48" fmla="*/ 294 w 1185"/>
                <a:gd name="T49" fmla="*/ 411 h 777"/>
                <a:gd name="T50" fmla="*/ 331 w 1185"/>
                <a:gd name="T51" fmla="*/ 486 h 777"/>
                <a:gd name="T52" fmla="*/ 353 w 1185"/>
                <a:gd name="T53" fmla="*/ 563 h 777"/>
                <a:gd name="T54" fmla="*/ 310 w 1185"/>
                <a:gd name="T55" fmla="*/ 676 h 777"/>
                <a:gd name="T56" fmla="*/ 265 w 1185"/>
                <a:gd name="T57" fmla="*/ 763 h 777"/>
                <a:gd name="T58" fmla="*/ 178 w 1185"/>
                <a:gd name="T59" fmla="*/ 695 h 777"/>
                <a:gd name="T60" fmla="*/ 168 w 1185"/>
                <a:gd name="T61" fmla="*/ 593 h 777"/>
                <a:gd name="T62" fmla="*/ 35 w 1185"/>
                <a:gd name="T63" fmla="*/ 528 h 777"/>
                <a:gd name="T64" fmla="*/ 4 w 1185"/>
                <a:gd name="T65" fmla="*/ 443 h 777"/>
                <a:gd name="T66" fmla="*/ 122 w 1185"/>
                <a:gd name="T67" fmla="*/ 350 h 777"/>
                <a:gd name="T68" fmla="*/ 198 w 1185"/>
                <a:gd name="T69" fmla="*/ 385 h 777"/>
                <a:gd name="T70" fmla="*/ 285 w 1185"/>
                <a:gd name="T71" fmla="*/ 385 h 777"/>
                <a:gd name="T72" fmla="*/ 233 w 1185"/>
                <a:gd name="T73" fmla="*/ 328 h 777"/>
                <a:gd name="T74" fmla="*/ 192 w 1185"/>
                <a:gd name="T75" fmla="*/ 303 h 777"/>
                <a:gd name="T76" fmla="*/ 195 w 1185"/>
                <a:gd name="T77" fmla="*/ 325 h 777"/>
                <a:gd name="T78" fmla="*/ 119 w 1185"/>
                <a:gd name="T79" fmla="*/ 307 h 777"/>
                <a:gd name="T80" fmla="*/ 87 w 1185"/>
                <a:gd name="T81" fmla="*/ 305 h 777"/>
                <a:gd name="T82" fmla="*/ 119 w 1185"/>
                <a:gd name="T83" fmla="*/ 248 h 777"/>
                <a:gd name="T84" fmla="*/ 161 w 1185"/>
                <a:gd name="T85" fmla="*/ 220 h 777"/>
                <a:gd name="T86" fmla="*/ 238 w 1185"/>
                <a:gd name="T87" fmla="*/ 186 h 777"/>
                <a:gd name="T88" fmla="*/ 236 w 1185"/>
                <a:gd name="T89" fmla="*/ 148 h 777"/>
                <a:gd name="T90" fmla="*/ 209 w 1185"/>
                <a:gd name="T91" fmla="*/ 179 h 777"/>
                <a:gd name="T92" fmla="*/ 137 w 1185"/>
                <a:gd name="T93" fmla="*/ 189 h 777"/>
                <a:gd name="T94" fmla="*/ 171 w 1185"/>
                <a:gd name="T95" fmla="*/ 126 h 777"/>
                <a:gd name="T96" fmla="*/ 266 w 1185"/>
                <a:gd name="T97" fmla="*/ 79 h 777"/>
                <a:gd name="T98" fmla="*/ 299 w 1185"/>
                <a:gd name="T99" fmla="*/ 116 h 777"/>
                <a:gd name="T100" fmla="*/ 353 w 1185"/>
                <a:gd name="T101" fmla="*/ 101 h 777"/>
                <a:gd name="T102" fmla="*/ 449 w 1185"/>
                <a:gd name="T103" fmla="*/ 95 h 777"/>
                <a:gd name="T104" fmla="*/ 496 w 1185"/>
                <a:gd name="T105" fmla="*/ 63 h 777"/>
                <a:gd name="T106" fmla="*/ 530 w 1185"/>
                <a:gd name="T107" fmla="*/ 98 h 777"/>
                <a:gd name="T108" fmla="*/ 553 w 1185"/>
                <a:gd name="T109" fmla="*/ 61 h 777"/>
                <a:gd name="T110" fmla="*/ 669 w 1185"/>
                <a:gd name="T111" fmla="*/ 14 h 777"/>
                <a:gd name="T112" fmla="*/ 280 w 1185"/>
                <a:gd name="T113" fmla="*/ 281 h 777"/>
                <a:gd name="T114" fmla="*/ 338 w 1185"/>
                <a:gd name="T115" fmla="*/ 319 h 777"/>
                <a:gd name="T116" fmla="*/ 400 w 1185"/>
                <a:gd name="T117" fmla="*/ 310 h 777"/>
                <a:gd name="T118" fmla="*/ 380 w 1185"/>
                <a:gd name="T119" fmla="*/ 339 h 777"/>
                <a:gd name="T120" fmla="*/ 282 w 1185"/>
                <a:gd name="T121" fmla="*/ 573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5" h="777">
                  <a:moveTo>
                    <a:pt x="714" y="8"/>
                  </a:moveTo>
                  <a:cubicBezTo>
                    <a:pt x="714" y="10"/>
                    <a:pt x="716" y="9"/>
                    <a:pt x="718" y="9"/>
                  </a:cubicBezTo>
                  <a:cubicBezTo>
                    <a:pt x="718" y="11"/>
                    <a:pt x="716" y="11"/>
                    <a:pt x="714" y="11"/>
                  </a:cubicBezTo>
                  <a:cubicBezTo>
                    <a:pt x="720" y="17"/>
                    <a:pt x="726" y="8"/>
                    <a:pt x="736" y="11"/>
                  </a:cubicBezTo>
                  <a:cubicBezTo>
                    <a:pt x="739" y="14"/>
                    <a:pt x="743" y="17"/>
                    <a:pt x="748" y="18"/>
                  </a:cubicBezTo>
                  <a:cubicBezTo>
                    <a:pt x="748" y="20"/>
                    <a:pt x="747" y="22"/>
                    <a:pt x="748" y="23"/>
                  </a:cubicBezTo>
                  <a:cubicBezTo>
                    <a:pt x="748" y="25"/>
                    <a:pt x="751" y="25"/>
                    <a:pt x="750" y="28"/>
                  </a:cubicBezTo>
                  <a:cubicBezTo>
                    <a:pt x="747" y="27"/>
                    <a:pt x="748" y="30"/>
                    <a:pt x="748" y="32"/>
                  </a:cubicBezTo>
                  <a:cubicBezTo>
                    <a:pt x="746" y="31"/>
                    <a:pt x="744" y="30"/>
                    <a:pt x="742" y="30"/>
                  </a:cubicBezTo>
                  <a:cubicBezTo>
                    <a:pt x="740" y="31"/>
                    <a:pt x="742" y="33"/>
                    <a:pt x="741" y="33"/>
                  </a:cubicBezTo>
                  <a:cubicBezTo>
                    <a:pt x="740" y="33"/>
                    <a:pt x="739" y="32"/>
                    <a:pt x="738" y="32"/>
                  </a:cubicBezTo>
                  <a:cubicBezTo>
                    <a:pt x="737" y="32"/>
                    <a:pt x="734" y="34"/>
                    <a:pt x="729" y="33"/>
                  </a:cubicBezTo>
                  <a:cubicBezTo>
                    <a:pt x="728" y="33"/>
                    <a:pt x="729" y="35"/>
                    <a:pt x="728" y="36"/>
                  </a:cubicBezTo>
                  <a:cubicBezTo>
                    <a:pt x="728" y="36"/>
                    <a:pt x="725" y="36"/>
                    <a:pt x="725" y="36"/>
                  </a:cubicBezTo>
                  <a:cubicBezTo>
                    <a:pt x="724" y="37"/>
                    <a:pt x="727" y="38"/>
                    <a:pt x="725" y="42"/>
                  </a:cubicBezTo>
                  <a:cubicBezTo>
                    <a:pt x="724" y="39"/>
                    <a:pt x="718" y="42"/>
                    <a:pt x="721" y="43"/>
                  </a:cubicBezTo>
                  <a:cubicBezTo>
                    <a:pt x="718" y="46"/>
                    <a:pt x="713" y="44"/>
                    <a:pt x="710" y="46"/>
                  </a:cubicBezTo>
                  <a:cubicBezTo>
                    <a:pt x="707" y="47"/>
                    <a:pt x="706" y="51"/>
                    <a:pt x="703" y="50"/>
                  </a:cubicBezTo>
                  <a:cubicBezTo>
                    <a:pt x="703" y="52"/>
                    <a:pt x="703" y="54"/>
                    <a:pt x="701" y="54"/>
                  </a:cubicBezTo>
                  <a:cubicBezTo>
                    <a:pt x="702" y="56"/>
                    <a:pt x="703" y="54"/>
                    <a:pt x="704" y="54"/>
                  </a:cubicBezTo>
                  <a:cubicBezTo>
                    <a:pt x="708" y="54"/>
                    <a:pt x="710" y="51"/>
                    <a:pt x="712" y="50"/>
                  </a:cubicBezTo>
                  <a:cubicBezTo>
                    <a:pt x="715" y="49"/>
                    <a:pt x="715" y="52"/>
                    <a:pt x="717" y="51"/>
                  </a:cubicBezTo>
                  <a:cubicBezTo>
                    <a:pt x="718" y="51"/>
                    <a:pt x="718" y="49"/>
                    <a:pt x="720" y="49"/>
                  </a:cubicBezTo>
                  <a:cubicBezTo>
                    <a:pt x="722" y="47"/>
                    <a:pt x="726" y="49"/>
                    <a:pt x="729" y="47"/>
                  </a:cubicBezTo>
                  <a:cubicBezTo>
                    <a:pt x="731" y="46"/>
                    <a:pt x="728" y="45"/>
                    <a:pt x="731" y="44"/>
                  </a:cubicBezTo>
                  <a:cubicBezTo>
                    <a:pt x="731" y="44"/>
                    <a:pt x="733" y="45"/>
                    <a:pt x="734" y="44"/>
                  </a:cubicBezTo>
                  <a:cubicBezTo>
                    <a:pt x="734" y="44"/>
                    <a:pt x="735" y="42"/>
                    <a:pt x="735" y="42"/>
                  </a:cubicBezTo>
                  <a:cubicBezTo>
                    <a:pt x="735" y="41"/>
                    <a:pt x="739" y="43"/>
                    <a:pt x="741" y="43"/>
                  </a:cubicBezTo>
                  <a:cubicBezTo>
                    <a:pt x="744" y="43"/>
                    <a:pt x="744" y="42"/>
                    <a:pt x="748" y="42"/>
                  </a:cubicBezTo>
                  <a:cubicBezTo>
                    <a:pt x="748" y="46"/>
                    <a:pt x="748" y="46"/>
                    <a:pt x="748" y="46"/>
                  </a:cubicBezTo>
                  <a:cubicBezTo>
                    <a:pt x="749" y="44"/>
                    <a:pt x="750" y="45"/>
                    <a:pt x="750" y="47"/>
                  </a:cubicBezTo>
                  <a:cubicBezTo>
                    <a:pt x="758" y="46"/>
                    <a:pt x="770" y="48"/>
                    <a:pt x="781" y="47"/>
                  </a:cubicBezTo>
                  <a:cubicBezTo>
                    <a:pt x="781" y="53"/>
                    <a:pt x="791" y="49"/>
                    <a:pt x="790" y="56"/>
                  </a:cubicBezTo>
                  <a:cubicBezTo>
                    <a:pt x="791" y="53"/>
                    <a:pt x="793" y="56"/>
                    <a:pt x="795" y="56"/>
                  </a:cubicBezTo>
                  <a:cubicBezTo>
                    <a:pt x="799" y="56"/>
                    <a:pt x="805" y="54"/>
                    <a:pt x="806" y="56"/>
                  </a:cubicBezTo>
                  <a:cubicBezTo>
                    <a:pt x="809" y="55"/>
                    <a:pt x="807" y="49"/>
                    <a:pt x="809" y="49"/>
                  </a:cubicBezTo>
                  <a:cubicBezTo>
                    <a:pt x="814" y="50"/>
                    <a:pt x="819" y="49"/>
                    <a:pt x="823" y="50"/>
                  </a:cubicBezTo>
                  <a:cubicBezTo>
                    <a:pt x="823" y="50"/>
                    <a:pt x="823" y="51"/>
                    <a:pt x="823" y="51"/>
                  </a:cubicBezTo>
                  <a:cubicBezTo>
                    <a:pt x="826" y="52"/>
                    <a:pt x="828" y="51"/>
                    <a:pt x="830" y="51"/>
                  </a:cubicBezTo>
                  <a:cubicBezTo>
                    <a:pt x="831" y="52"/>
                    <a:pt x="831" y="54"/>
                    <a:pt x="832" y="54"/>
                  </a:cubicBezTo>
                  <a:cubicBezTo>
                    <a:pt x="834" y="55"/>
                    <a:pt x="838" y="53"/>
                    <a:pt x="839" y="56"/>
                  </a:cubicBezTo>
                  <a:cubicBezTo>
                    <a:pt x="838" y="58"/>
                    <a:pt x="838" y="62"/>
                    <a:pt x="835" y="61"/>
                  </a:cubicBezTo>
                  <a:cubicBezTo>
                    <a:pt x="835" y="64"/>
                    <a:pt x="837" y="64"/>
                    <a:pt x="840" y="64"/>
                  </a:cubicBezTo>
                  <a:cubicBezTo>
                    <a:pt x="839" y="72"/>
                    <a:pt x="845" y="73"/>
                    <a:pt x="849" y="77"/>
                  </a:cubicBezTo>
                  <a:cubicBezTo>
                    <a:pt x="851" y="75"/>
                    <a:pt x="854" y="74"/>
                    <a:pt x="856" y="72"/>
                  </a:cubicBezTo>
                  <a:cubicBezTo>
                    <a:pt x="857" y="72"/>
                    <a:pt x="856" y="69"/>
                    <a:pt x="857" y="68"/>
                  </a:cubicBezTo>
                  <a:cubicBezTo>
                    <a:pt x="858" y="68"/>
                    <a:pt x="860" y="69"/>
                    <a:pt x="860" y="67"/>
                  </a:cubicBezTo>
                  <a:cubicBezTo>
                    <a:pt x="864" y="66"/>
                    <a:pt x="862" y="70"/>
                    <a:pt x="864" y="71"/>
                  </a:cubicBezTo>
                  <a:cubicBezTo>
                    <a:pt x="874" y="71"/>
                    <a:pt x="874" y="71"/>
                    <a:pt x="874" y="71"/>
                  </a:cubicBezTo>
                  <a:cubicBezTo>
                    <a:pt x="875" y="70"/>
                    <a:pt x="879" y="71"/>
                    <a:pt x="878" y="67"/>
                  </a:cubicBezTo>
                  <a:cubicBezTo>
                    <a:pt x="883" y="68"/>
                    <a:pt x="893" y="64"/>
                    <a:pt x="893" y="70"/>
                  </a:cubicBezTo>
                  <a:cubicBezTo>
                    <a:pt x="897" y="70"/>
                    <a:pt x="896" y="65"/>
                    <a:pt x="902" y="67"/>
                  </a:cubicBezTo>
                  <a:cubicBezTo>
                    <a:pt x="902" y="65"/>
                    <a:pt x="900" y="66"/>
                    <a:pt x="899" y="65"/>
                  </a:cubicBezTo>
                  <a:cubicBezTo>
                    <a:pt x="900" y="64"/>
                    <a:pt x="900" y="62"/>
                    <a:pt x="902" y="61"/>
                  </a:cubicBezTo>
                  <a:cubicBezTo>
                    <a:pt x="906" y="61"/>
                    <a:pt x="905" y="56"/>
                    <a:pt x="910" y="58"/>
                  </a:cubicBezTo>
                  <a:cubicBezTo>
                    <a:pt x="912" y="58"/>
                    <a:pt x="911" y="57"/>
                    <a:pt x="910" y="57"/>
                  </a:cubicBezTo>
                  <a:cubicBezTo>
                    <a:pt x="913" y="54"/>
                    <a:pt x="917" y="56"/>
                    <a:pt x="922" y="56"/>
                  </a:cubicBezTo>
                  <a:cubicBezTo>
                    <a:pt x="920" y="63"/>
                    <a:pt x="929" y="53"/>
                    <a:pt x="927" y="60"/>
                  </a:cubicBezTo>
                  <a:cubicBezTo>
                    <a:pt x="933" y="61"/>
                    <a:pt x="938" y="59"/>
                    <a:pt x="943" y="58"/>
                  </a:cubicBezTo>
                  <a:cubicBezTo>
                    <a:pt x="943" y="62"/>
                    <a:pt x="937" y="60"/>
                    <a:pt x="938" y="64"/>
                  </a:cubicBezTo>
                  <a:cubicBezTo>
                    <a:pt x="939" y="67"/>
                    <a:pt x="944" y="65"/>
                    <a:pt x="947" y="65"/>
                  </a:cubicBezTo>
                  <a:cubicBezTo>
                    <a:pt x="952" y="66"/>
                    <a:pt x="956" y="66"/>
                    <a:pt x="961" y="64"/>
                  </a:cubicBezTo>
                  <a:cubicBezTo>
                    <a:pt x="962" y="69"/>
                    <a:pt x="969" y="69"/>
                    <a:pt x="971" y="74"/>
                  </a:cubicBezTo>
                  <a:cubicBezTo>
                    <a:pt x="973" y="73"/>
                    <a:pt x="975" y="75"/>
                    <a:pt x="978" y="75"/>
                  </a:cubicBezTo>
                  <a:cubicBezTo>
                    <a:pt x="986" y="76"/>
                    <a:pt x="996" y="74"/>
                    <a:pt x="1004" y="75"/>
                  </a:cubicBezTo>
                  <a:cubicBezTo>
                    <a:pt x="1008" y="76"/>
                    <a:pt x="1011" y="80"/>
                    <a:pt x="1014" y="78"/>
                  </a:cubicBezTo>
                  <a:cubicBezTo>
                    <a:pt x="1014" y="80"/>
                    <a:pt x="1015" y="81"/>
                    <a:pt x="1017" y="81"/>
                  </a:cubicBezTo>
                  <a:cubicBezTo>
                    <a:pt x="1017" y="86"/>
                    <a:pt x="1017" y="86"/>
                    <a:pt x="1017" y="86"/>
                  </a:cubicBezTo>
                  <a:cubicBezTo>
                    <a:pt x="1016" y="89"/>
                    <a:pt x="1022" y="87"/>
                    <a:pt x="1023" y="88"/>
                  </a:cubicBezTo>
                  <a:cubicBezTo>
                    <a:pt x="1024" y="90"/>
                    <a:pt x="1023" y="87"/>
                    <a:pt x="1025" y="88"/>
                  </a:cubicBezTo>
                  <a:cubicBezTo>
                    <a:pt x="1026" y="88"/>
                    <a:pt x="1025" y="89"/>
                    <a:pt x="1027" y="89"/>
                  </a:cubicBezTo>
                  <a:cubicBezTo>
                    <a:pt x="1029" y="89"/>
                    <a:pt x="1044" y="91"/>
                    <a:pt x="1045" y="89"/>
                  </a:cubicBezTo>
                  <a:cubicBezTo>
                    <a:pt x="1045" y="89"/>
                    <a:pt x="1045" y="88"/>
                    <a:pt x="1045" y="88"/>
                  </a:cubicBezTo>
                  <a:cubicBezTo>
                    <a:pt x="1046" y="88"/>
                    <a:pt x="1049" y="90"/>
                    <a:pt x="1049" y="89"/>
                  </a:cubicBezTo>
                  <a:cubicBezTo>
                    <a:pt x="1050" y="88"/>
                    <a:pt x="1053" y="87"/>
                    <a:pt x="1053" y="89"/>
                  </a:cubicBezTo>
                  <a:cubicBezTo>
                    <a:pt x="1056" y="87"/>
                    <a:pt x="1060" y="86"/>
                    <a:pt x="1065" y="85"/>
                  </a:cubicBezTo>
                  <a:cubicBezTo>
                    <a:pt x="1064" y="90"/>
                    <a:pt x="1066" y="92"/>
                    <a:pt x="1066" y="95"/>
                  </a:cubicBezTo>
                  <a:cubicBezTo>
                    <a:pt x="1072" y="95"/>
                    <a:pt x="1074" y="97"/>
                    <a:pt x="1079" y="95"/>
                  </a:cubicBezTo>
                  <a:cubicBezTo>
                    <a:pt x="1079" y="93"/>
                    <a:pt x="1078" y="92"/>
                    <a:pt x="1076" y="92"/>
                  </a:cubicBezTo>
                  <a:cubicBezTo>
                    <a:pt x="1077" y="91"/>
                    <a:pt x="1077" y="89"/>
                    <a:pt x="1077" y="86"/>
                  </a:cubicBezTo>
                  <a:cubicBezTo>
                    <a:pt x="1081" y="84"/>
                    <a:pt x="1089" y="85"/>
                    <a:pt x="1091" y="88"/>
                  </a:cubicBezTo>
                  <a:cubicBezTo>
                    <a:pt x="1097" y="88"/>
                    <a:pt x="1103" y="87"/>
                    <a:pt x="1109" y="88"/>
                  </a:cubicBezTo>
                  <a:cubicBezTo>
                    <a:pt x="1112" y="88"/>
                    <a:pt x="1116" y="91"/>
                    <a:pt x="1117" y="88"/>
                  </a:cubicBezTo>
                  <a:cubicBezTo>
                    <a:pt x="1119" y="89"/>
                    <a:pt x="1119" y="91"/>
                    <a:pt x="1124" y="92"/>
                  </a:cubicBezTo>
                  <a:cubicBezTo>
                    <a:pt x="1125" y="92"/>
                    <a:pt x="1126" y="95"/>
                    <a:pt x="1126" y="95"/>
                  </a:cubicBezTo>
                  <a:cubicBezTo>
                    <a:pt x="1127" y="95"/>
                    <a:pt x="1128" y="94"/>
                    <a:pt x="1128" y="94"/>
                  </a:cubicBezTo>
                  <a:cubicBezTo>
                    <a:pt x="1129" y="94"/>
                    <a:pt x="1128" y="95"/>
                    <a:pt x="1129" y="96"/>
                  </a:cubicBezTo>
                  <a:cubicBezTo>
                    <a:pt x="1130" y="97"/>
                    <a:pt x="1132" y="96"/>
                    <a:pt x="1132" y="96"/>
                  </a:cubicBezTo>
                  <a:cubicBezTo>
                    <a:pt x="1133" y="97"/>
                    <a:pt x="1135" y="98"/>
                    <a:pt x="1139" y="99"/>
                  </a:cubicBezTo>
                  <a:cubicBezTo>
                    <a:pt x="1141" y="100"/>
                    <a:pt x="1145" y="101"/>
                    <a:pt x="1147" y="102"/>
                  </a:cubicBezTo>
                  <a:cubicBezTo>
                    <a:pt x="1148" y="102"/>
                    <a:pt x="1148" y="104"/>
                    <a:pt x="1149" y="105"/>
                  </a:cubicBezTo>
                  <a:cubicBezTo>
                    <a:pt x="1149" y="105"/>
                    <a:pt x="1151" y="104"/>
                    <a:pt x="1152" y="105"/>
                  </a:cubicBezTo>
                  <a:cubicBezTo>
                    <a:pt x="1152" y="105"/>
                    <a:pt x="1151" y="107"/>
                    <a:pt x="1152" y="108"/>
                  </a:cubicBezTo>
                  <a:cubicBezTo>
                    <a:pt x="1152" y="108"/>
                    <a:pt x="1154" y="107"/>
                    <a:pt x="1154" y="108"/>
                  </a:cubicBezTo>
                  <a:cubicBezTo>
                    <a:pt x="1155" y="109"/>
                    <a:pt x="1153" y="114"/>
                    <a:pt x="1159" y="112"/>
                  </a:cubicBezTo>
                  <a:cubicBezTo>
                    <a:pt x="1159" y="122"/>
                    <a:pt x="1159" y="122"/>
                    <a:pt x="1159" y="122"/>
                  </a:cubicBezTo>
                  <a:cubicBezTo>
                    <a:pt x="1164" y="121"/>
                    <a:pt x="1168" y="120"/>
                    <a:pt x="1168" y="116"/>
                  </a:cubicBezTo>
                  <a:cubicBezTo>
                    <a:pt x="1173" y="118"/>
                    <a:pt x="1178" y="117"/>
                    <a:pt x="1181" y="119"/>
                  </a:cubicBezTo>
                  <a:cubicBezTo>
                    <a:pt x="1181" y="119"/>
                    <a:pt x="1181" y="121"/>
                    <a:pt x="1181" y="122"/>
                  </a:cubicBezTo>
                  <a:cubicBezTo>
                    <a:pt x="1182" y="122"/>
                    <a:pt x="1184" y="121"/>
                    <a:pt x="1185" y="122"/>
                  </a:cubicBezTo>
                  <a:cubicBezTo>
                    <a:pt x="1184" y="123"/>
                    <a:pt x="1182" y="123"/>
                    <a:pt x="1182" y="126"/>
                  </a:cubicBezTo>
                  <a:cubicBezTo>
                    <a:pt x="1180" y="126"/>
                    <a:pt x="1180" y="124"/>
                    <a:pt x="1178" y="124"/>
                  </a:cubicBezTo>
                  <a:cubicBezTo>
                    <a:pt x="1177" y="125"/>
                    <a:pt x="1177" y="128"/>
                    <a:pt x="1174" y="127"/>
                  </a:cubicBezTo>
                  <a:cubicBezTo>
                    <a:pt x="1175" y="129"/>
                    <a:pt x="1178" y="128"/>
                    <a:pt x="1177" y="133"/>
                  </a:cubicBezTo>
                  <a:cubicBezTo>
                    <a:pt x="1172" y="128"/>
                    <a:pt x="1176" y="135"/>
                    <a:pt x="1173" y="136"/>
                  </a:cubicBezTo>
                  <a:cubicBezTo>
                    <a:pt x="1171" y="136"/>
                    <a:pt x="1170" y="137"/>
                    <a:pt x="1170" y="138"/>
                  </a:cubicBezTo>
                  <a:cubicBezTo>
                    <a:pt x="1168" y="138"/>
                    <a:pt x="1167" y="138"/>
                    <a:pt x="1166" y="137"/>
                  </a:cubicBezTo>
                  <a:cubicBezTo>
                    <a:pt x="1165" y="136"/>
                    <a:pt x="1164" y="135"/>
                    <a:pt x="1163" y="134"/>
                  </a:cubicBezTo>
                  <a:cubicBezTo>
                    <a:pt x="1161" y="133"/>
                    <a:pt x="1159" y="134"/>
                    <a:pt x="1157" y="133"/>
                  </a:cubicBezTo>
                  <a:cubicBezTo>
                    <a:pt x="1156" y="132"/>
                    <a:pt x="1155" y="130"/>
                    <a:pt x="1154" y="130"/>
                  </a:cubicBezTo>
                  <a:cubicBezTo>
                    <a:pt x="1153" y="129"/>
                    <a:pt x="1150" y="130"/>
                    <a:pt x="1149" y="130"/>
                  </a:cubicBezTo>
                  <a:cubicBezTo>
                    <a:pt x="1148" y="130"/>
                    <a:pt x="1149" y="129"/>
                    <a:pt x="1147" y="129"/>
                  </a:cubicBezTo>
                  <a:cubicBezTo>
                    <a:pt x="1146" y="128"/>
                    <a:pt x="1144" y="123"/>
                    <a:pt x="1142" y="127"/>
                  </a:cubicBezTo>
                  <a:cubicBezTo>
                    <a:pt x="1140" y="127"/>
                    <a:pt x="1141" y="125"/>
                    <a:pt x="1140" y="123"/>
                  </a:cubicBezTo>
                  <a:cubicBezTo>
                    <a:pt x="1132" y="123"/>
                    <a:pt x="1132" y="123"/>
                    <a:pt x="1132" y="123"/>
                  </a:cubicBezTo>
                  <a:cubicBezTo>
                    <a:pt x="1129" y="123"/>
                    <a:pt x="1132" y="126"/>
                    <a:pt x="1132" y="126"/>
                  </a:cubicBezTo>
                  <a:cubicBezTo>
                    <a:pt x="1132" y="128"/>
                    <a:pt x="1129" y="128"/>
                    <a:pt x="1129" y="131"/>
                  </a:cubicBezTo>
                  <a:cubicBezTo>
                    <a:pt x="1123" y="131"/>
                    <a:pt x="1122" y="136"/>
                    <a:pt x="1115" y="134"/>
                  </a:cubicBezTo>
                  <a:cubicBezTo>
                    <a:pt x="1114" y="135"/>
                    <a:pt x="1114" y="137"/>
                    <a:pt x="1111" y="137"/>
                  </a:cubicBezTo>
                  <a:cubicBezTo>
                    <a:pt x="1111" y="139"/>
                    <a:pt x="1114" y="138"/>
                    <a:pt x="1117" y="138"/>
                  </a:cubicBezTo>
                  <a:cubicBezTo>
                    <a:pt x="1118" y="139"/>
                    <a:pt x="1119" y="141"/>
                    <a:pt x="1121" y="141"/>
                  </a:cubicBezTo>
                  <a:cubicBezTo>
                    <a:pt x="1120" y="146"/>
                    <a:pt x="1120" y="144"/>
                    <a:pt x="1122" y="147"/>
                  </a:cubicBezTo>
                  <a:cubicBezTo>
                    <a:pt x="1123" y="150"/>
                    <a:pt x="1127" y="150"/>
                    <a:pt x="1129" y="152"/>
                  </a:cubicBezTo>
                  <a:cubicBezTo>
                    <a:pt x="1129" y="152"/>
                    <a:pt x="1125" y="157"/>
                    <a:pt x="1125" y="157"/>
                  </a:cubicBezTo>
                  <a:cubicBezTo>
                    <a:pt x="1121" y="157"/>
                    <a:pt x="1121" y="153"/>
                    <a:pt x="1119" y="154"/>
                  </a:cubicBezTo>
                  <a:cubicBezTo>
                    <a:pt x="1120" y="154"/>
                    <a:pt x="1121" y="157"/>
                    <a:pt x="1119" y="157"/>
                  </a:cubicBezTo>
                  <a:cubicBezTo>
                    <a:pt x="1115" y="157"/>
                    <a:pt x="1108" y="156"/>
                    <a:pt x="1104" y="158"/>
                  </a:cubicBezTo>
                  <a:cubicBezTo>
                    <a:pt x="1101" y="159"/>
                    <a:pt x="1096" y="161"/>
                    <a:pt x="1097" y="164"/>
                  </a:cubicBezTo>
                  <a:cubicBezTo>
                    <a:pt x="1091" y="162"/>
                    <a:pt x="1090" y="167"/>
                    <a:pt x="1086" y="168"/>
                  </a:cubicBezTo>
                  <a:cubicBezTo>
                    <a:pt x="1085" y="169"/>
                    <a:pt x="1084" y="170"/>
                    <a:pt x="1083" y="171"/>
                  </a:cubicBezTo>
                  <a:cubicBezTo>
                    <a:pt x="1082" y="171"/>
                    <a:pt x="1080" y="173"/>
                    <a:pt x="1079" y="173"/>
                  </a:cubicBezTo>
                  <a:cubicBezTo>
                    <a:pt x="1077" y="174"/>
                    <a:pt x="1076" y="175"/>
                    <a:pt x="1076" y="176"/>
                  </a:cubicBezTo>
                  <a:cubicBezTo>
                    <a:pt x="1072" y="175"/>
                    <a:pt x="1064" y="178"/>
                    <a:pt x="1062" y="175"/>
                  </a:cubicBezTo>
                  <a:cubicBezTo>
                    <a:pt x="1060" y="176"/>
                    <a:pt x="1057" y="175"/>
                    <a:pt x="1058" y="179"/>
                  </a:cubicBezTo>
                  <a:cubicBezTo>
                    <a:pt x="1050" y="180"/>
                    <a:pt x="1049" y="180"/>
                    <a:pt x="1041" y="179"/>
                  </a:cubicBezTo>
                  <a:cubicBezTo>
                    <a:pt x="1040" y="179"/>
                    <a:pt x="1039" y="180"/>
                    <a:pt x="1038" y="180"/>
                  </a:cubicBezTo>
                  <a:cubicBezTo>
                    <a:pt x="1037" y="181"/>
                    <a:pt x="1034" y="182"/>
                    <a:pt x="1034" y="185"/>
                  </a:cubicBezTo>
                  <a:cubicBezTo>
                    <a:pt x="1034" y="189"/>
                    <a:pt x="1027" y="187"/>
                    <a:pt x="1028" y="193"/>
                  </a:cubicBezTo>
                  <a:cubicBezTo>
                    <a:pt x="1027" y="198"/>
                    <a:pt x="1032" y="197"/>
                    <a:pt x="1034" y="199"/>
                  </a:cubicBezTo>
                  <a:cubicBezTo>
                    <a:pt x="1033" y="202"/>
                    <a:pt x="1033" y="206"/>
                    <a:pt x="1028" y="206"/>
                  </a:cubicBezTo>
                  <a:cubicBezTo>
                    <a:pt x="1029" y="209"/>
                    <a:pt x="1028" y="210"/>
                    <a:pt x="1025" y="210"/>
                  </a:cubicBezTo>
                  <a:cubicBezTo>
                    <a:pt x="1025" y="216"/>
                    <a:pt x="1025" y="216"/>
                    <a:pt x="1025" y="216"/>
                  </a:cubicBezTo>
                  <a:cubicBezTo>
                    <a:pt x="1026" y="218"/>
                    <a:pt x="1028" y="214"/>
                    <a:pt x="1028" y="217"/>
                  </a:cubicBezTo>
                  <a:cubicBezTo>
                    <a:pt x="1029" y="220"/>
                    <a:pt x="1026" y="219"/>
                    <a:pt x="1025" y="220"/>
                  </a:cubicBezTo>
                  <a:cubicBezTo>
                    <a:pt x="1025" y="220"/>
                    <a:pt x="1024" y="224"/>
                    <a:pt x="1024" y="224"/>
                  </a:cubicBezTo>
                  <a:cubicBezTo>
                    <a:pt x="1022" y="225"/>
                    <a:pt x="1019" y="224"/>
                    <a:pt x="1017" y="225"/>
                  </a:cubicBezTo>
                  <a:cubicBezTo>
                    <a:pt x="1016" y="226"/>
                    <a:pt x="1018" y="230"/>
                    <a:pt x="1017" y="231"/>
                  </a:cubicBezTo>
                  <a:cubicBezTo>
                    <a:pt x="1016" y="232"/>
                    <a:pt x="1016" y="228"/>
                    <a:pt x="1015" y="228"/>
                  </a:cubicBezTo>
                  <a:cubicBezTo>
                    <a:pt x="1014" y="228"/>
                    <a:pt x="1011" y="229"/>
                    <a:pt x="1014" y="235"/>
                  </a:cubicBezTo>
                  <a:cubicBezTo>
                    <a:pt x="1011" y="234"/>
                    <a:pt x="1012" y="237"/>
                    <a:pt x="1011" y="238"/>
                  </a:cubicBezTo>
                  <a:cubicBezTo>
                    <a:pt x="1011" y="238"/>
                    <a:pt x="1009" y="238"/>
                    <a:pt x="1009" y="238"/>
                  </a:cubicBezTo>
                  <a:cubicBezTo>
                    <a:pt x="1008" y="239"/>
                    <a:pt x="1008" y="242"/>
                    <a:pt x="1006" y="241"/>
                  </a:cubicBezTo>
                  <a:cubicBezTo>
                    <a:pt x="1006" y="243"/>
                    <a:pt x="1004" y="244"/>
                    <a:pt x="1004" y="246"/>
                  </a:cubicBezTo>
                  <a:cubicBezTo>
                    <a:pt x="1002" y="247"/>
                    <a:pt x="999" y="246"/>
                    <a:pt x="999" y="248"/>
                  </a:cubicBezTo>
                  <a:cubicBezTo>
                    <a:pt x="997" y="247"/>
                    <a:pt x="999" y="246"/>
                    <a:pt x="999" y="244"/>
                  </a:cubicBezTo>
                  <a:cubicBezTo>
                    <a:pt x="999" y="244"/>
                    <a:pt x="997" y="243"/>
                    <a:pt x="997" y="242"/>
                  </a:cubicBezTo>
                  <a:cubicBezTo>
                    <a:pt x="997" y="241"/>
                    <a:pt x="997" y="240"/>
                    <a:pt x="997" y="239"/>
                  </a:cubicBezTo>
                  <a:cubicBezTo>
                    <a:pt x="996" y="239"/>
                    <a:pt x="995" y="237"/>
                    <a:pt x="994" y="237"/>
                  </a:cubicBezTo>
                  <a:cubicBezTo>
                    <a:pt x="994" y="236"/>
                    <a:pt x="993" y="235"/>
                    <a:pt x="992" y="235"/>
                  </a:cubicBezTo>
                  <a:cubicBezTo>
                    <a:pt x="993" y="233"/>
                    <a:pt x="993" y="230"/>
                    <a:pt x="993" y="227"/>
                  </a:cubicBezTo>
                  <a:cubicBezTo>
                    <a:pt x="993" y="224"/>
                    <a:pt x="992" y="224"/>
                    <a:pt x="992" y="223"/>
                  </a:cubicBezTo>
                  <a:cubicBezTo>
                    <a:pt x="991" y="217"/>
                    <a:pt x="993" y="211"/>
                    <a:pt x="992" y="207"/>
                  </a:cubicBezTo>
                  <a:cubicBezTo>
                    <a:pt x="997" y="211"/>
                    <a:pt x="992" y="205"/>
                    <a:pt x="994" y="202"/>
                  </a:cubicBezTo>
                  <a:cubicBezTo>
                    <a:pt x="995" y="201"/>
                    <a:pt x="996" y="206"/>
                    <a:pt x="997" y="203"/>
                  </a:cubicBezTo>
                  <a:cubicBezTo>
                    <a:pt x="997" y="202"/>
                    <a:pt x="997" y="201"/>
                    <a:pt x="997" y="200"/>
                  </a:cubicBezTo>
                  <a:cubicBezTo>
                    <a:pt x="999" y="198"/>
                    <a:pt x="1004" y="194"/>
                    <a:pt x="1006" y="193"/>
                  </a:cubicBezTo>
                  <a:cubicBezTo>
                    <a:pt x="1006" y="193"/>
                    <a:pt x="1008" y="193"/>
                    <a:pt x="1007" y="192"/>
                  </a:cubicBezTo>
                  <a:cubicBezTo>
                    <a:pt x="1005" y="190"/>
                    <a:pt x="1008" y="191"/>
                    <a:pt x="1010" y="190"/>
                  </a:cubicBezTo>
                  <a:cubicBezTo>
                    <a:pt x="1012" y="189"/>
                    <a:pt x="1013" y="187"/>
                    <a:pt x="1013" y="183"/>
                  </a:cubicBezTo>
                  <a:cubicBezTo>
                    <a:pt x="1013" y="183"/>
                    <a:pt x="1018" y="181"/>
                    <a:pt x="1017" y="180"/>
                  </a:cubicBezTo>
                  <a:cubicBezTo>
                    <a:pt x="1017" y="180"/>
                    <a:pt x="1016" y="180"/>
                    <a:pt x="1015" y="180"/>
                  </a:cubicBezTo>
                  <a:cubicBezTo>
                    <a:pt x="1016" y="180"/>
                    <a:pt x="1017" y="178"/>
                    <a:pt x="1017" y="178"/>
                  </a:cubicBezTo>
                  <a:cubicBezTo>
                    <a:pt x="1018" y="177"/>
                    <a:pt x="1020" y="181"/>
                    <a:pt x="1020" y="175"/>
                  </a:cubicBezTo>
                  <a:cubicBezTo>
                    <a:pt x="1022" y="175"/>
                    <a:pt x="1025" y="174"/>
                    <a:pt x="1027" y="173"/>
                  </a:cubicBezTo>
                  <a:cubicBezTo>
                    <a:pt x="1027" y="173"/>
                    <a:pt x="1028" y="171"/>
                    <a:pt x="1028" y="171"/>
                  </a:cubicBezTo>
                  <a:cubicBezTo>
                    <a:pt x="1029" y="170"/>
                    <a:pt x="1030" y="171"/>
                    <a:pt x="1031" y="171"/>
                  </a:cubicBezTo>
                  <a:cubicBezTo>
                    <a:pt x="1032" y="170"/>
                    <a:pt x="1033" y="169"/>
                    <a:pt x="1034" y="168"/>
                  </a:cubicBezTo>
                  <a:cubicBezTo>
                    <a:pt x="1034" y="167"/>
                    <a:pt x="1035" y="168"/>
                    <a:pt x="1035" y="166"/>
                  </a:cubicBezTo>
                  <a:cubicBezTo>
                    <a:pt x="1035" y="165"/>
                    <a:pt x="1037" y="161"/>
                    <a:pt x="1039" y="164"/>
                  </a:cubicBezTo>
                  <a:cubicBezTo>
                    <a:pt x="1039" y="157"/>
                    <a:pt x="1039" y="157"/>
                    <a:pt x="1039" y="157"/>
                  </a:cubicBezTo>
                  <a:cubicBezTo>
                    <a:pt x="1036" y="156"/>
                    <a:pt x="1034" y="157"/>
                    <a:pt x="1032" y="158"/>
                  </a:cubicBezTo>
                  <a:cubicBezTo>
                    <a:pt x="1032" y="159"/>
                    <a:pt x="1030" y="160"/>
                    <a:pt x="1030" y="161"/>
                  </a:cubicBezTo>
                  <a:cubicBezTo>
                    <a:pt x="1029" y="162"/>
                    <a:pt x="1028" y="161"/>
                    <a:pt x="1028" y="162"/>
                  </a:cubicBezTo>
                  <a:cubicBezTo>
                    <a:pt x="1028" y="165"/>
                    <a:pt x="1023" y="164"/>
                    <a:pt x="1023" y="168"/>
                  </a:cubicBezTo>
                  <a:cubicBezTo>
                    <a:pt x="1020" y="167"/>
                    <a:pt x="1018" y="168"/>
                    <a:pt x="1018" y="171"/>
                  </a:cubicBezTo>
                  <a:cubicBezTo>
                    <a:pt x="1017" y="171"/>
                    <a:pt x="1018" y="168"/>
                    <a:pt x="1017" y="168"/>
                  </a:cubicBezTo>
                  <a:cubicBezTo>
                    <a:pt x="1017" y="168"/>
                    <a:pt x="1014" y="168"/>
                    <a:pt x="1014" y="168"/>
                  </a:cubicBezTo>
                  <a:cubicBezTo>
                    <a:pt x="1014" y="167"/>
                    <a:pt x="1015" y="165"/>
                    <a:pt x="1014" y="164"/>
                  </a:cubicBezTo>
                  <a:cubicBezTo>
                    <a:pt x="1008" y="164"/>
                    <a:pt x="1004" y="163"/>
                    <a:pt x="1000" y="164"/>
                  </a:cubicBezTo>
                  <a:cubicBezTo>
                    <a:pt x="998" y="164"/>
                    <a:pt x="1000" y="166"/>
                    <a:pt x="999" y="166"/>
                  </a:cubicBezTo>
                  <a:cubicBezTo>
                    <a:pt x="997" y="168"/>
                    <a:pt x="995" y="167"/>
                    <a:pt x="993" y="168"/>
                  </a:cubicBezTo>
                  <a:cubicBezTo>
                    <a:pt x="991" y="169"/>
                    <a:pt x="991" y="170"/>
                    <a:pt x="989" y="172"/>
                  </a:cubicBezTo>
                  <a:cubicBezTo>
                    <a:pt x="988" y="173"/>
                    <a:pt x="987" y="175"/>
                    <a:pt x="985" y="175"/>
                  </a:cubicBezTo>
                  <a:cubicBezTo>
                    <a:pt x="983" y="179"/>
                    <a:pt x="987" y="178"/>
                    <a:pt x="986" y="182"/>
                  </a:cubicBezTo>
                  <a:cubicBezTo>
                    <a:pt x="984" y="182"/>
                    <a:pt x="983" y="184"/>
                    <a:pt x="983" y="186"/>
                  </a:cubicBezTo>
                  <a:cubicBezTo>
                    <a:pt x="977" y="185"/>
                    <a:pt x="976" y="188"/>
                    <a:pt x="971" y="187"/>
                  </a:cubicBezTo>
                  <a:cubicBezTo>
                    <a:pt x="969" y="186"/>
                    <a:pt x="970" y="185"/>
                    <a:pt x="971" y="183"/>
                  </a:cubicBezTo>
                  <a:cubicBezTo>
                    <a:pt x="968" y="184"/>
                    <a:pt x="968" y="182"/>
                    <a:pt x="968" y="180"/>
                  </a:cubicBezTo>
                  <a:cubicBezTo>
                    <a:pt x="966" y="180"/>
                    <a:pt x="962" y="181"/>
                    <a:pt x="962" y="179"/>
                  </a:cubicBezTo>
                  <a:cubicBezTo>
                    <a:pt x="956" y="183"/>
                    <a:pt x="947" y="185"/>
                    <a:pt x="938" y="186"/>
                  </a:cubicBezTo>
                  <a:cubicBezTo>
                    <a:pt x="938" y="184"/>
                    <a:pt x="934" y="185"/>
                    <a:pt x="936" y="180"/>
                  </a:cubicBezTo>
                  <a:cubicBezTo>
                    <a:pt x="930" y="180"/>
                    <a:pt x="930" y="180"/>
                    <a:pt x="930" y="180"/>
                  </a:cubicBezTo>
                  <a:cubicBezTo>
                    <a:pt x="924" y="182"/>
                    <a:pt x="919" y="184"/>
                    <a:pt x="915" y="186"/>
                  </a:cubicBezTo>
                  <a:cubicBezTo>
                    <a:pt x="911" y="188"/>
                    <a:pt x="908" y="192"/>
                    <a:pt x="903" y="193"/>
                  </a:cubicBezTo>
                  <a:cubicBezTo>
                    <a:pt x="904" y="196"/>
                    <a:pt x="903" y="197"/>
                    <a:pt x="900" y="197"/>
                  </a:cubicBezTo>
                  <a:cubicBezTo>
                    <a:pt x="902" y="201"/>
                    <a:pt x="898" y="201"/>
                    <a:pt x="899" y="204"/>
                  </a:cubicBezTo>
                  <a:cubicBezTo>
                    <a:pt x="896" y="202"/>
                    <a:pt x="894" y="210"/>
                    <a:pt x="892" y="209"/>
                  </a:cubicBezTo>
                  <a:cubicBezTo>
                    <a:pt x="889" y="206"/>
                    <a:pt x="892" y="210"/>
                    <a:pt x="888" y="210"/>
                  </a:cubicBezTo>
                  <a:cubicBezTo>
                    <a:pt x="885" y="210"/>
                    <a:pt x="885" y="211"/>
                    <a:pt x="885" y="213"/>
                  </a:cubicBezTo>
                  <a:cubicBezTo>
                    <a:pt x="878" y="210"/>
                    <a:pt x="881" y="218"/>
                    <a:pt x="875" y="217"/>
                  </a:cubicBezTo>
                  <a:cubicBezTo>
                    <a:pt x="876" y="218"/>
                    <a:pt x="880" y="224"/>
                    <a:pt x="881" y="221"/>
                  </a:cubicBezTo>
                  <a:cubicBezTo>
                    <a:pt x="883" y="222"/>
                    <a:pt x="882" y="225"/>
                    <a:pt x="882" y="227"/>
                  </a:cubicBezTo>
                  <a:cubicBezTo>
                    <a:pt x="884" y="225"/>
                    <a:pt x="886" y="228"/>
                    <a:pt x="886" y="228"/>
                  </a:cubicBezTo>
                  <a:cubicBezTo>
                    <a:pt x="888" y="228"/>
                    <a:pt x="889" y="226"/>
                    <a:pt x="892" y="227"/>
                  </a:cubicBezTo>
                  <a:cubicBezTo>
                    <a:pt x="892" y="227"/>
                    <a:pt x="894" y="228"/>
                    <a:pt x="893" y="228"/>
                  </a:cubicBezTo>
                  <a:cubicBezTo>
                    <a:pt x="895" y="228"/>
                    <a:pt x="897" y="224"/>
                    <a:pt x="898" y="227"/>
                  </a:cubicBezTo>
                  <a:cubicBezTo>
                    <a:pt x="899" y="227"/>
                    <a:pt x="899" y="225"/>
                    <a:pt x="899" y="224"/>
                  </a:cubicBezTo>
                  <a:cubicBezTo>
                    <a:pt x="901" y="225"/>
                    <a:pt x="901" y="235"/>
                    <a:pt x="905" y="230"/>
                  </a:cubicBezTo>
                  <a:cubicBezTo>
                    <a:pt x="908" y="229"/>
                    <a:pt x="904" y="236"/>
                    <a:pt x="909" y="234"/>
                  </a:cubicBezTo>
                  <a:cubicBezTo>
                    <a:pt x="909" y="235"/>
                    <a:pt x="906" y="234"/>
                    <a:pt x="906" y="235"/>
                  </a:cubicBezTo>
                  <a:cubicBezTo>
                    <a:pt x="906" y="235"/>
                    <a:pt x="908" y="239"/>
                    <a:pt x="907" y="241"/>
                  </a:cubicBezTo>
                  <a:cubicBezTo>
                    <a:pt x="907" y="241"/>
                    <a:pt x="906" y="241"/>
                    <a:pt x="906" y="242"/>
                  </a:cubicBezTo>
                  <a:cubicBezTo>
                    <a:pt x="906" y="243"/>
                    <a:pt x="905" y="244"/>
                    <a:pt x="905" y="245"/>
                  </a:cubicBezTo>
                  <a:cubicBezTo>
                    <a:pt x="904" y="249"/>
                    <a:pt x="907" y="258"/>
                    <a:pt x="902" y="253"/>
                  </a:cubicBezTo>
                  <a:cubicBezTo>
                    <a:pt x="903" y="266"/>
                    <a:pt x="897" y="271"/>
                    <a:pt x="895" y="280"/>
                  </a:cubicBezTo>
                  <a:cubicBezTo>
                    <a:pt x="893" y="282"/>
                    <a:pt x="893" y="281"/>
                    <a:pt x="891" y="280"/>
                  </a:cubicBezTo>
                  <a:cubicBezTo>
                    <a:pt x="890" y="281"/>
                    <a:pt x="891" y="283"/>
                    <a:pt x="891" y="284"/>
                  </a:cubicBezTo>
                  <a:cubicBezTo>
                    <a:pt x="890" y="286"/>
                    <a:pt x="888" y="285"/>
                    <a:pt x="886" y="286"/>
                  </a:cubicBezTo>
                  <a:cubicBezTo>
                    <a:pt x="886" y="286"/>
                    <a:pt x="887" y="288"/>
                    <a:pt x="886" y="288"/>
                  </a:cubicBezTo>
                  <a:cubicBezTo>
                    <a:pt x="886" y="289"/>
                    <a:pt x="884" y="288"/>
                    <a:pt x="884" y="288"/>
                  </a:cubicBezTo>
                  <a:cubicBezTo>
                    <a:pt x="883" y="289"/>
                    <a:pt x="885" y="290"/>
                    <a:pt x="885" y="290"/>
                  </a:cubicBezTo>
                  <a:cubicBezTo>
                    <a:pt x="884" y="291"/>
                    <a:pt x="882" y="291"/>
                    <a:pt x="881" y="293"/>
                  </a:cubicBezTo>
                  <a:cubicBezTo>
                    <a:pt x="880" y="294"/>
                    <a:pt x="880" y="296"/>
                    <a:pt x="879" y="297"/>
                  </a:cubicBezTo>
                  <a:cubicBezTo>
                    <a:pt x="878" y="298"/>
                    <a:pt x="877" y="297"/>
                    <a:pt x="875" y="298"/>
                  </a:cubicBezTo>
                  <a:cubicBezTo>
                    <a:pt x="874" y="299"/>
                    <a:pt x="875" y="301"/>
                    <a:pt x="874" y="303"/>
                  </a:cubicBezTo>
                  <a:cubicBezTo>
                    <a:pt x="873" y="303"/>
                    <a:pt x="871" y="302"/>
                    <a:pt x="871" y="303"/>
                  </a:cubicBezTo>
                  <a:cubicBezTo>
                    <a:pt x="871" y="303"/>
                    <a:pt x="871" y="306"/>
                    <a:pt x="870" y="305"/>
                  </a:cubicBezTo>
                  <a:cubicBezTo>
                    <a:pt x="869" y="304"/>
                    <a:pt x="867" y="304"/>
                    <a:pt x="867" y="308"/>
                  </a:cubicBezTo>
                  <a:cubicBezTo>
                    <a:pt x="860" y="309"/>
                    <a:pt x="860" y="308"/>
                    <a:pt x="853" y="308"/>
                  </a:cubicBezTo>
                  <a:cubicBezTo>
                    <a:pt x="853" y="309"/>
                    <a:pt x="847" y="312"/>
                    <a:pt x="850" y="312"/>
                  </a:cubicBezTo>
                  <a:cubicBezTo>
                    <a:pt x="851" y="315"/>
                    <a:pt x="840" y="313"/>
                    <a:pt x="846" y="315"/>
                  </a:cubicBezTo>
                  <a:cubicBezTo>
                    <a:pt x="845" y="317"/>
                    <a:pt x="843" y="317"/>
                    <a:pt x="843" y="315"/>
                  </a:cubicBezTo>
                  <a:cubicBezTo>
                    <a:pt x="839" y="318"/>
                    <a:pt x="841" y="321"/>
                    <a:pt x="842" y="326"/>
                  </a:cubicBezTo>
                  <a:cubicBezTo>
                    <a:pt x="837" y="327"/>
                    <a:pt x="839" y="327"/>
                    <a:pt x="835" y="326"/>
                  </a:cubicBezTo>
                  <a:cubicBezTo>
                    <a:pt x="836" y="328"/>
                    <a:pt x="836" y="329"/>
                    <a:pt x="833" y="329"/>
                  </a:cubicBezTo>
                  <a:cubicBezTo>
                    <a:pt x="833" y="332"/>
                    <a:pt x="834" y="344"/>
                    <a:pt x="836" y="340"/>
                  </a:cubicBezTo>
                  <a:cubicBezTo>
                    <a:pt x="839" y="340"/>
                    <a:pt x="836" y="351"/>
                    <a:pt x="840" y="352"/>
                  </a:cubicBezTo>
                  <a:cubicBezTo>
                    <a:pt x="844" y="352"/>
                    <a:pt x="839" y="356"/>
                    <a:pt x="843" y="357"/>
                  </a:cubicBezTo>
                  <a:cubicBezTo>
                    <a:pt x="842" y="357"/>
                    <a:pt x="842" y="360"/>
                    <a:pt x="842" y="360"/>
                  </a:cubicBezTo>
                  <a:cubicBezTo>
                    <a:pt x="840" y="361"/>
                    <a:pt x="839" y="359"/>
                    <a:pt x="839" y="359"/>
                  </a:cubicBezTo>
                  <a:cubicBezTo>
                    <a:pt x="837" y="359"/>
                    <a:pt x="838" y="361"/>
                    <a:pt x="837" y="361"/>
                  </a:cubicBezTo>
                  <a:cubicBezTo>
                    <a:pt x="836" y="362"/>
                    <a:pt x="834" y="361"/>
                    <a:pt x="833" y="361"/>
                  </a:cubicBezTo>
                  <a:cubicBezTo>
                    <a:pt x="830" y="362"/>
                    <a:pt x="826" y="365"/>
                    <a:pt x="823" y="363"/>
                  </a:cubicBezTo>
                  <a:cubicBezTo>
                    <a:pt x="823" y="360"/>
                    <a:pt x="824" y="359"/>
                    <a:pt x="825" y="357"/>
                  </a:cubicBezTo>
                  <a:cubicBezTo>
                    <a:pt x="825" y="354"/>
                    <a:pt x="823" y="350"/>
                    <a:pt x="826" y="349"/>
                  </a:cubicBezTo>
                  <a:cubicBezTo>
                    <a:pt x="826" y="347"/>
                    <a:pt x="822" y="348"/>
                    <a:pt x="823" y="343"/>
                  </a:cubicBezTo>
                  <a:cubicBezTo>
                    <a:pt x="820" y="342"/>
                    <a:pt x="818" y="344"/>
                    <a:pt x="815" y="340"/>
                  </a:cubicBezTo>
                  <a:cubicBezTo>
                    <a:pt x="814" y="336"/>
                    <a:pt x="820" y="339"/>
                    <a:pt x="818" y="333"/>
                  </a:cubicBezTo>
                  <a:cubicBezTo>
                    <a:pt x="817" y="332"/>
                    <a:pt x="816" y="333"/>
                    <a:pt x="816" y="333"/>
                  </a:cubicBezTo>
                  <a:cubicBezTo>
                    <a:pt x="815" y="333"/>
                    <a:pt x="814" y="332"/>
                    <a:pt x="814" y="331"/>
                  </a:cubicBezTo>
                  <a:cubicBezTo>
                    <a:pt x="813" y="330"/>
                    <a:pt x="811" y="329"/>
                    <a:pt x="811" y="328"/>
                  </a:cubicBezTo>
                  <a:cubicBezTo>
                    <a:pt x="810" y="329"/>
                    <a:pt x="808" y="329"/>
                    <a:pt x="806" y="329"/>
                  </a:cubicBezTo>
                  <a:cubicBezTo>
                    <a:pt x="805" y="329"/>
                    <a:pt x="806" y="331"/>
                    <a:pt x="806" y="331"/>
                  </a:cubicBezTo>
                  <a:cubicBezTo>
                    <a:pt x="806" y="335"/>
                    <a:pt x="803" y="327"/>
                    <a:pt x="804" y="333"/>
                  </a:cubicBezTo>
                  <a:cubicBezTo>
                    <a:pt x="800" y="330"/>
                    <a:pt x="800" y="337"/>
                    <a:pt x="795" y="333"/>
                  </a:cubicBezTo>
                  <a:cubicBezTo>
                    <a:pt x="799" y="330"/>
                    <a:pt x="795" y="328"/>
                    <a:pt x="799" y="325"/>
                  </a:cubicBezTo>
                  <a:cubicBezTo>
                    <a:pt x="802" y="323"/>
                    <a:pt x="793" y="324"/>
                    <a:pt x="792" y="326"/>
                  </a:cubicBezTo>
                  <a:cubicBezTo>
                    <a:pt x="792" y="330"/>
                    <a:pt x="790" y="325"/>
                    <a:pt x="791" y="325"/>
                  </a:cubicBezTo>
                  <a:cubicBezTo>
                    <a:pt x="788" y="325"/>
                    <a:pt x="789" y="329"/>
                    <a:pt x="787" y="329"/>
                  </a:cubicBezTo>
                  <a:cubicBezTo>
                    <a:pt x="786" y="329"/>
                    <a:pt x="783" y="331"/>
                    <a:pt x="783" y="332"/>
                  </a:cubicBezTo>
                  <a:cubicBezTo>
                    <a:pt x="782" y="333"/>
                    <a:pt x="781" y="333"/>
                    <a:pt x="781" y="335"/>
                  </a:cubicBezTo>
                  <a:cubicBezTo>
                    <a:pt x="776" y="334"/>
                    <a:pt x="777" y="334"/>
                    <a:pt x="771" y="335"/>
                  </a:cubicBezTo>
                  <a:cubicBezTo>
                    <a:pt x="773" y="335"/>
                    <a:pt x="772" y="338"/>
                    <a:pt x="773" y="339"/>
                  </a:cubicBezTo>
                  <a:cubicBezTo>
                    <a:pt x="774" y="340"/>
                    <a:pt x="776" y="338"/>
                    <a:pt x="777" y="339"/>
                  </a:cubicBezTo>
                  <a:cubicBezTo>
                    <a:pt x="777" y="339"/>
                    <a:pt x="777" y="341"/>
                    <a:pt x="777" y="342"/>
                  </a:cubicBezTo>
                  <a:cubicBezTo>
                    <a:pt x="778" y="342"/>
                    <a:pt x="780" y="341"/>
                    <a:pt x="781" y="342"/>
                  </a:cubicBezTo>
                  <a:cubicBezTo>
                    <a:pt x="782" y="342"/>
                    <a:pt x="781" y="344"/>
                    <a:pt x="781" y="345"/>
                  </a:cubicBezTo>
                  <a:cubicBezTo>
                    <a:pt x="782" y="346"/>
                    <a:pt x="784" y="345"/>
                    <a:pt x="785" y="346"/>
                  </a:cubicBezTo>
                  <a:cubicBezTo>
                    <a:pt x="787" y="346"/>
                    <a:pt x="786" y="343"/>
                    <a:pt x="788" y="343"/>
                  </a:cubicBezTo>
                  <a:cubicBezTo>
                    <a:pt x="794" y="343"/>
                    <a:pt x="798" y="344"/>
                    <a:pt x="798" y="349"/>
                  </a:cubicBezTo>
                  <a:cubicBezTo>
                    <a:pt x="796" y="351"/>
                    <a:pt x="793" y="351"/>
                    <a:pt x="791" y="349"/>
                  </a:cubicBezTo>
                  <a:cubicBezTo>
                    <a:pt x="790" y="350"/>
                    <a:pt x="789" y="353"/>
                    <a:pt x="790" y="356"/>
                  </a:cubicBezTo>
                  <a:cubicBezTo>
                    <a:pt x="787" y="355"/>
                    <a:pt x="787" y="357"/>
                    <a:pt x="788" y="357"/>
                  </a:cubicBezTo>
                  <a:cubicBezTo>
                    <a:pt x="788" y="359"/>
                    <a:pt x="785" y="358"/>
                    <a:pt x="783" y="359"/>
                  </a:cubicBezTo>
                  <a:cubicBezTo>
                    <a:pt x="785" y="364"/>
                    <a:pt x="790" y="366"/>
                    <a:pt x="790" y="373"/>
                  </a:cubicBezTo>
                  <a:cubicBezTo>
                    <a:pt x="793" y="368"/>
                    <a:pt x="791" y="372"/>
                    <a:pt x="794" y="374"/>
                  </a:cubicBezTo>
                  <a:cubicBezTo>
                    <a:pt x="793" y="379"/>
                    <a:pt x="795" y="386"/>
                    <a:pt x="792" y="389"/>
                  </a:cubicBezTo>
                  <a:cubicBezTo>
                    <a:pt x="795" y="393"/>
                    <a:pt x="796" y="397"/>
                    <a:pt x="795" y="404"/>
                  </a:cubicBezTo>
                  <a:cubicBezTo>
                    <a:pt x="791" y="400"/>
                    <a:pt x="793" y="410"/>
                    <a:pt x="791" y="408"/>
                  </a:cubicBezTo>
                  <a:cubicBezTo>
                    <a:pt x="789" y="406"/>
                    <a:pt x="791" y="408"/>
                    <a:pt x="790" y="409"/>
                  </a:cubicBezTo>
                  <a:cubicBezTo>
                    <a:pt x="789" y="410"/>
                    <a:pt x="786" y="410"/>
                    <a:pt x="787" y="415"/>
                  </a:cubicBezTo>
                  <a:cubicBezTo>
                    <a:pt x="782" y="413"/>
                    <a:pt x="786" y="419"/>
                    <a:pt x="781" y="418"/>
                  </a:cubicBezTo>
                  <a:cubicBezTo>
                    <a:pt x="785" y="421"/>
                    <a:pt x="775" y="423"/>
                    <a:pt x="777" y="425"/>
                  </a:cubicBezTo>
                  <a:cubicBezTo>
                    <a:pt x="779" y="427"/>
                    <a:pt x="776" y="425"/>
                    <a:pt x="774" y="427"/>
                  </a:cubicBezTo>
                  <a:cubicBezTo>
                    <a:pt x="773" y="428"/>
                    <a:pt x="774" y="430"/>
                    <a:pt x="773" y="432"/>
                  </a:cubicBezTo>
                  <a:cubicBezTo>
                    <a:pt x="772" y="432"/>
                    <a:pt x="770" y="431"/>
                    <a:pt x="770" y="432"/>
                  </a:cubicBezTo>
                  <a:cubicBezTo>
                    <a:pt x="770" y="432"/>
                    <a:pt x="770" y="434"/>
                    <a:pt x="770" y="434"/>
                  </a:cubicBezTo>
                  <a:cubicBezTo>
                    <a:pt x="769" y="436"/>
                    <a:pt x="764" y="433"/>
                    <a:pt x="766" y="437"/>
                  </a:cubicBezTo>
                  <a:cubicBezTo>
                    <a:pt x="757" y="438"/>
                    <a:pt x="758" y="438"/>
                    <a:pt x="749" y="437"/>
                  </a:cubicBezTo>
                  <a:cubicBezTo>
                    <a:pt x="747" y="437"/>
                    <a:pt x="748" y="440"/>
                    <a:pt x="748" y="441"/>
                  </a:cubicBezTo>
                  <a:cubicBezTo>
                    <a:pt x="744" y="439"/>
                    <a:pt x="740" y="445"/>
                    <a:pt x="739" y="444"/>
                  </a:cubicBezTo>
                  <a:cubicBezTo>
                    <a:pt x="737" y="442"/>
                    <a:pt x="739" y="446"/>
                    <a:pt x="734" y="446"/>
                  </a:cubicBezTo>
                  <a:cubicBezTo>
                    <a:pt x="731" y="446"/>
                    <a:pt x="735" y="448"/>
                    <a:pt x="732" y="448"/>
                  </a:cubicBezTo>
                  <a:cubicBezTo>
                    <a:pt x="729" y="452"/>
                    <a:pt x="727" y="446"/>
                    <a:pt x="724" y="446"/>
                  </a:cubicBezTo>
                  <a:cubicBezTo>
                    <a:pt x="719" y="445"/>
                    <a:pt x="719" y="447"/>
                    <a:pt x="715" y="447"/>
                  </a:cubicBezTo>
                  <a:cubicBezTo>
                    <a:pt x="713" y="448"/>
                    <a:pt x="713" y="450"/>
                    <a:pt x="712" y="453"/>
                  </a:cubicBezTo>
                  <a:cubicBezTo>
                    <a:pt x="708" y="451"/>
                    <a:pt x="708" y="455"/>
                    <a:pt x="705" y="455"/>
                  </a:cubicBezTo>
                  <a:cubicBezTo>
                    <a:pt x="704" y="459"/>
                    <a:pt x="708" y="458"/>
                    <a:pt x="708" y="461"/>
                  </a:cubicBezTo>
                  <a:cubicBezTo>
                    <a:pt x="708" y="462"/>
                    <a:pt x="708" y="464"/>
                    <a:pt x="710" y="464"/>
                  </a:cubicBezTo>
                  <a:cubicBezTo>
                    <a:pt x="711" y="464"/>
                    <a:pt x="710" y="466"/>
                    <a:pt x="711" y="467"/>
                  </a:cubicBezTo>
                  <a:cubicBezTo>
                    <a:pt x="712" y="468"/>
                    <a:pt x="714" y="467"/>
                    <a:pt x="715" y="468"/>
                  </a:cubicBezTo>
                  <a:cubicBezTo>
                    <a:pt x="716" y="468"/>
                    <a:pt x="715" y="470"/>
                    <a:pt x="715" y="471"/>
                  </a:cubicBezTo>
                  <a:cubicBezTo>
                    <a:pt x="716" y="471"/>
                    <a:pt x="718" y="470"/>
                    <a:pt x="718" y="471"/>
                  </a:cubicBezTo>
                  <a:cubicBezTo>
                    <a:pt x="719" y="472"/>
                    <a:pt x="719" y="476"/>
                    <a:pt x="721" y="478"/>
                  </a:cubicBezTo>
                  <a:cubicBezTo>
                    <a:pt x="722" y="479"/>
                    <a:pt x="725" y="482"/>
                    <a:pt x="725" y="482"/>
                  </a:cubicBezTo>
                  <a:cubicBezTo>
                    <a:pt x="726" y="484"/>
                    <a:pt x="725" y="486"/>
                    <a:pt x="725" y="488"/>
                  </a:cubicBezTo>
                  <a:cubicBezTo>
                    <a:pt x="725" y="490"/>
                    <a:pt x="727" y="491"/>
                    <a:pt x="727" y="493"/>
                  </a:cubicBezTo>
                  <a:cubicBezTo>
                    <a:pt x="726" y="496"/>
                    <a:pt x="725" y="496"/>
                    <a:pt x="725" y="498"/>
                  </a:cubicBezTo>
                  <a:cubicBezTo>
                    <a:pt x="725" y="500"/>
                    <a:pt x="726" y="503"/>
                    <a:pt x="722" y="500"/>
                  </a:cubicBezTo>
                  <a:cubicBezTo>
                    <a:pt x="724" y="506"/>
                    <a:pt x="718" y="503"/>
                    <a:pt x="720" y="507"/>
                  </a:cubicBezTo>
                  <a:cubicBezTo>
                    <a:pt x="714" y="505"/>
                    <a:pt x="715" y="510"/>
                    <a:pt x="711" y="510"/>
                  </a:cubicBezTo>
                  <a:cubicBezTo>
                    <a:pt x="709" y="510"/>
                    <a:pt x="710" y="512"/>
                    <a:pt x="710" y="513"/>
                  </a:cubicBezTo>
                  <a:cubicBezTo>
                    <a:pt x="709" y="513"/>
                    <a:pt x="706" y="513"/>
                    <a:pt x="707" y="514"/>
                  </a:cubicBezTo>
                  <a:cubicBezTo>
                    <a:pt x="708" y="516"/>
                    <a:pt x="708" y="515"/>
                    <a:pt x="707" y="516"/>
                  </a:cubicBezTo>
                  <a:cubicBezTo>
                    <a:pt x="706" y="517"/>
                    <a:pt x="705" y="519"/>
                    <a:pt x="703" y="519"/>
                  </a:cubicBezTo>
                  <a:cubicBezTo>
                    <a:pt x="704" y="511"/>
                    <a:pt x="700" y="518"/>
                    <a:pt x="700" y="514"/>
                  </a:cubicBezTo>
                  <a:cubicBezTo>
                    <a:pt x="700" y="513"/>
                    <a:pt x="699" y="510"/>
                    <a:pt x="697" y="509"/>
                  </a:cubicBezTo>
                  <a:cubicBezTo>
                    <a:pt x="697" y="508"/>
                    <a:pt x="695" y="509"/>
                    <a:pt x="694" y="509"/>
                  </a:cubicBezTo>
                  <a:cubicBezTo>
                    <a:pt x="694" y="508"/>
                    <a:pt x="695" y="506"/>
                    <a:pt x="694" y="506"/>
                  </a:cubicBezTo>
                  <a:cubicBezTo>
                    <a:pt x="693" y="505"/>
                    <a:pt x="689" y="506"/>
                    <a:pt x="689" y="505"/>
                  </a:cubicBezTo>
                  <a:cubicBezTo>
                    <a:pt x="688" y="504"/>
                    <a:pt x="689" y="502"/>
                    <a:pt x="689" y="502"/>
                  </a:cubicBezTo>
                  <a:cubicBezTo>
                    <a:pt x="688" y="501"/>
                    <a:pt x="686" y="502"/>
                    <a:pt x="684" y="502"/>
                  </a:cubicBezTo>
                  <a:cubicBezTo>
                    <a:pt x="683" y="502"/>
                    <a:pt x="684" y="498"/>
                    <a:pt x="683" y="498"/>
                  </a:cubicBezTo>
                  <a:cubicBezTo>
                    <a:pt x="682" y="497"/>
                    <a:pt x="681" y="498"/>
                    <a:pt x="682" y="499"/>
                  </a:cubicBezTo>
                  <a:cubicBezTo>
                    <a:pt x="679" y="496"/>
                    <a:pt x="680" y="496"/>
                    <a:pt x="677" y="493"/>
                  </a:cubicBezTo>
                  <a:cubicBezTo>
                    <a:pt x="673" y="492"/>
                    <a:pt x="674" y="498"/>
                    <a:pt x="673" y="500"/>
                  </a:cubicBezTo>
                  <a:cubicBezTo>
                    <a:pt x="673" y="501"/>
                    <a:pt x="671" y="501"/>
                    <a:pt x="670" y="502"/>
                  </a:cubicBezTo>
                  <a:cubicBezTo>
                    <a:pt x="670" y="504"/>
                    <a:pt x="671" y="508"/>
                    <a:pt x="669" y="510"/>
                  </a:cubicBezTo>
                  <a:cubicBezTo>
                    <a:pt x="670" y="511"/>
                    <a:pt x="670" y="512"/>
                    <a:pt x="670" y="514"/>
                  </a:cubicBezTo>
                  <a:cubicBezTo>
                    <a:pt x="671" y="516"/>
                    <a:pt x="673" y="518"/>
                    <a:pt x="673" y="516"/>
                  </a:cubicBezTo>
                  <a:cubicBezTo>
                    <a:pt x="677" y="519"/>
                    <a:pt x="675" y="521"/>
                    <a:pt x="675" y="526"/>
                  </a:cubicBezTo>
                  <a:cubicBezTo>
                    <a:pt x="675" y="527"/>
                    <a:pt x="676" y="527"/>
                    <a:pt x="676" y="528"/>
                  </a:cubicBezTo>
                  <a:cubicBezTo>
                    <a:pt x="677" y="529"/>
                    <a:pt x="678" y="531"/>
                    <a:pt x="679" y="531"/>
                  </a:cubicBezTo>
                  <a:cubicBezTo>
                    <a:pt x="681" y="533"/>
                    <a:pt x="683" y="534"/>
                    <a:pt x="686" y="535"/>
                  </a:cubicBezTo>
                  <a:cubicBezTo>
                    <a:pt x="687" y="536"/>
                    <a:pt x="686" y="537"/>
                    <a:pt x="687" y="537"/>
                  </a:cubicBezTo>
                  <a:cubicBezTo>
                    <a:pt x="689" y="537"/>
                    <a:pt x="688" y="538"/>
                    <a:pt x="689" y="540"/>
                  </a:cubicBezTo>
                  <a:cubicBezTo>
                    <a:pt x="689" y="541"/>
                    <a:pt x="691" y="540"/>
                    <a:pt x="691" y="541"/>
                  </a:cubicBezTo>
                  <a:cubicBezTo>
                    <a:pt x="692" y="542"/>
                    <a:pt x="691" y="545"/>
                    <a:pt x="691" y="547"/>
                  </a:cubicBezTo>
                  <a:cubicBezTo>
                    <a:pt x="692" y="547"/>
                    <a:pt x="694" y="549"/>
                    <a:pt x="694" y="549"/>
                  </a:cubicBezTo>
                  <a:cubicBezTo>
                    <a:pt x="694" y="550"/>
                    <a:pt x="691" y="554"/>
                    <a:pt x="696" y="555"/>
                  </a:cubicBezTo>
                  <a:cubicBezTo>
                    <a:pt x="695" y="558"/>
                    <a:pt x="692" y="557"/>
                    <a:pt x="690" y="556"/>
                  </a:cubicBezTo>
                  <a:cubicBezTo>
                    <a:pt x="688" y="556"/>
                    <a:pt x="684" y="556"/>
                    <a:pt x="683" y="555"/>
                  </a:cubicBezTo>
                  <a:cubicBezTo>
                    <a:pt x="684" y="556"/>
                    <a:pt x="685" y="549"/>
                    <a:pt x="682" y="554"/>
                  </a:cubicBezTo>
                  <a:cubicBezTo>
                    <a:pt x="679" y="552"/>
                    <a:pt x="680" y="549"/>
                    <a:pt x="679" y="547"/>
                  </a:cubicBezTo>
                  <a:cubicBezTo>
                    <a:pt x="678" y="545"/>
                    <a:pt x="676" y="544"/>
                    <a:pt x="675" y="542"/>
                  </a:cubicBezTo>
                  <a:cubicBezTo>
                    <a:pt x="674" y="540"/>
                    <a:pt x="674" y="538"/>
                    <a:pt x="676" y="538"/>
                  </a:cubicBezTo>
                  <a:cubicBezTo>
                    <a:pt x="674" y="535"/>
                    <a:pt x="673" y="531"/>
                    <a:pt x="669" y="530"/>
                  </a:cubicBezTo>
                  <a:cubicBezTo>
                    <a:pt x="669" y="527"/>
                    <a:pt x="667" y="526"/>
                    <a:pt x="669" y="526"/>
                  </a:cubicBezTo>
                  <a:cubicBezTo>
                    <a:pt x="668" y="524"/>
                    <a:pt x="666" y="523"/>
                    <a:pt x="665" y="523"/>
                  </a:cubicBezTo>
                  <a:cubicBezTo>
                    <a:pt x="665" y="521"/>
                    <a:pt x="665" y="519"/>
                    <a:pt x="663" y="519"/>
                  </a:cubicBezTo>
                  <a:cubicBezTo>
                    <a:pt x="663" y="516"/>
                    <a:pt x="664" y="515"/>
                    <a:pt x="665" y="513"/>
                  </a:cubicBezTo>
                  <a:cubicBezTo>
                    <a:pt x="665" y="511"/>
                    <a:pt x="664" y="509"/>
                    <a:pt x="662" y="509"/>
                  </a:cubicBezTo>
                  <a:cubicBezTo>
                    <a:pt x="663" y="507"/>
                    <a:pt x="664" y="506"/>
                    <a:pt x="662" y="506"/>
                  </a:cubicBezTo>
                  <a:cubicBezTo>
                    <a:pt x="662" y="504"/>
                    <a:pt x="665" y="505"/>
                    <a:pt x="668" y="505"/>
                  </a:cubicBezTo>
                  <a:cubicBezTo>
                    <a:pt x="667" y="503"/>
                    <a:pt x="666" y="503"/>
                    <a:pt x="666" y="502"/>
                  </a:cubicBezTo>
                  <a:cubicBezTo>
                    <a:pt x="666" y="501"/>
                    <a:pt x="668" y="500"/>
                    <a:pt x="668" y="499"/>
                  </a:cubicBezTo>
                  <a:cubicBezTo>
                    <a:pt x="667" y="497"/>
                    <a:pt x="665" y="495"/>
                    <a:pt x="665" y="492"/>
                  </a:cubicBezTo>
                  <a:cubicBezTo>
                    <a:pt x="664" y="489"/>
                    <a:pt x="665" y="485"/>
                    <a:pt x="665" y="483"/>
                  </a:cubicBezTo>
                  <a:cubicBezTo>
                    <a:pt x="664" y="482"/>
                    <a:pt x="663" y="482"/>
                    <a:pt x="662" y="481"/>
                  </a:cubicBezTo>
                  <a:cubicBezTo>
                    <a:pt x="661" y="479"/>
                    <a:pt x="661" y="478"/>
                    <a:pt x="661" y="476"/>
                  </a:cubicBezTo>
                  <a:cubicBezTo>
                    <a:pt x="659" y="474"/>
                    <a:pt x="658" y="472"/>
                    <a:pt x="656" y="471"/>
                  </a:cubicBezTo>
                  <a:cubicBezTo>
                    <a:pt x="652" y="470"/>
                    <a:pt x="654" y="476"/>
                    <a:pt x="651" y="472"/>
                  </a:cubicBezTo>
                  <a:cubicBezTo>
                    <a:pt x="649" y="472"/>
                    <a:pt x="650" y="475"/>
                    <a:pt x="649" y="476"/>
                  </a:cubicBezTo>
                  <a:cubicBezTo>
                    <a:pt x="649" y="477"/>
                    <a:pt x="647" y="476"/>
                    <a:pt x="647" y="476"/>
                  </a:cubicBezTo>
                  <a:cubicBezTo>
                    <a:pt x="646" y="477"/>
                    <a:pt x="647" y="480"/>
                    <a:pt x="645" y="479"/>
                  </a:cubicBezTo>
                  <a:cubicBezTo>
                    <a:pt x="642" y="480"/>
                    <a:pt x="642" y="478"/>
                    <a:pt x="641" y="475"/>
                  </a:cubicBezTo>
                  <a:cubicBezTo>
                    <a:pt x="641" y="474"/>
                    <a:pt x="640" y="474"/>
                    <a:pt x="640" y="474"/>
                  </a:cubicBezTo>
                  <a:cubicBezTo>
                    <a:pt x="639" y="472"/>
                    <a:pt x="641" y="472"/>
                    <a:pt x="641" y="471"/>
                  </a:cubicBezTo>
                  <a:cubicBezTo>
                    <a:pt x="641" y="470"/>
                    <a:pt x="637" y="464"/>
                    <a:pt x="641" y="461"/>
                  </a:cubicBezTo>
                  <a:cubicBezTo>
                    <a:pt x="640" y="460"/>
                    <a:pt x="637" y="458"/>
                    <a:pt x="638" y="453"/>
                  </a:cubicBezTo>
                  <a:cubicBezTo>
                    <a:pt x="637" y="453"/>
                    <a:pt x="637" y="454"/>
                    <a:pt x="637" y="455"/>
                  </a:cubicBezTo>
                  <a:cubicBezTo>
                    <a:pt x="634" y="454"/>
                    <a:pt x="636" y="449"/>
                    <a:pt x="634" y="447"/>
                  </a:cubicBezTo>
                  <a:cubicBezTo>
                    <a:pt x="633" y="446"/>
                    <a:pt x="632" y="445"/>
                    <a:pt x="631" y="444"/>
                  </a:cubicBezTo>
                  <a:cubicBezTo>
                    <a:pt x="631" y="443"/>
                    <a:pt x="630" y="442"/>
                    <a:pt x="630" y="441"/>
                  </a:cubicBezTo>
                  <a:cubicBezTo>
                    <a:pt x="629" y="440"/>
                    <a:pt x="624" y="440"/>
                    <a:pt x="626" y="437"/>
                  </a:cubicBezTo>
                  <a:cubicBezTo>
                    <a:pt x="621" y="437"/>
                    <a:pt x="620" y="440"/>
                    <a:pt x="617" y="441"/>
                  </a:cubicBezTo>
                  <a:cubicBezTo>
                    <a:pt x="615" y="441"/>
                    <a:pt x="613" y="441"/>
                    <a:pt x="613" y="443"/>
                  </a:cubicBezTo>
                  <a:cubicBezTo>
                    <a:pt x="603" y="443"/>
                    <a:pt x="603" y="443"/>
                    <a:pt x="603" y="443"/>
                  </a:cubicBezTo>
                  <a:cubicBezTo>
                    <a:pt x="602" y="444"/>
                    <a:pt x="601" y="445"/>
                    <a:pt x="600" y="446"/>
                  </a:cubicBezTo>
                  <a:cubicBezTo>
                    <a:pt x="600" y="446"/>
                    <a:pt x="599" y="445"/>
                    <a:pt x="599" y="447"/>
                  </a:cubicBezTo>
                  <a:cubicBezTo>
                    <a:pt x="599" y="448"/>
                    <a:pt x="596" y="449"/>
                    <a:pt x="595" y="450"/>
                  </a:cubicBezTo>
                  <a:cubicBezTo>
                    <a:pt x="592" y="452"/>
                    <a:pt x="589" y="458"/>
                    <a:pt x="583" y="460"/>
                  </a:cubicBezTo>
                  <a:cubicBezTo>
                    <a:pt x="580" y="462"/>
                    <a:pt x="579" y="467"/>
                    <a:pt x="574" y="468"/>
                  </a:cubicBezTo>
                  <a:cubicBezTo>
                    <a:pt x="576" y="471"/>
                    <a:pt x="575" y="471"/>
                    <a:pt x="571" y="471"/>
                  </a:cubicBezTo>
                  <a:cubicBezTo>
                    <a:pt x="571" y="473"/>
                    <a:pt x="571" y="473"/>
                    <a:pt x="572" y="474"/>
                  </a:cubicBezTo>
                  <a:cubicBezTo>
                    <a:pt x="572" y="475"/>
                    <a:pt x="569" y="475"/>
                    <a:pt x="569" y="474"/>
                  </a:cubicBezTo>
                  <a:cubicBezTo>
                    <a:pt x="567" y="474"/>
                    <a:pt x="568" y="478"/>
                    <a:pt x="564" y="476"/>
                  </a:cubicBezTo>
                  <a:cubicBezTo>
                    <a:pt x="562" y="477"/>
                    <a:pt x="562" y="480"/>
                    <a:pt x="560" y="479"/>
                  </a:cubicBezTo>
                  <a:cubicBezTo>
                    <a:pt x="559" y="482"/>
                    <a:pt x="561" y="482"/>
                    <a:pt x="561" y="483"/>
                  </a:cubicBezTo>
                  <a:cubicBezTo>
                    <a:pt x="561" y="486"/>
                    <a:pt x="559" y="490"/>
                    <a:pt x="558" y="495"/>
                  </a:cubicBezTo>
                  <a:cubicBezTo>
                    <a:pt x="557" y="501"/>
                    <a:pt x="558" y="508"/>
                    <a:pt x="557" y="510"/>
                  </a:cubicBezTo>
                  <a:cubicBezTo>
                    <a:pt x="557" y="511"/>
                    <a:pt x="554" y="510"/>
                    <a:pt x="554" y="510"/>
                  </a:cubicBezTo>
                  <a:cubicBezTo>
                    <a:pt x="553" y="511"/>
                    <a:pt x="554" y="515"/>
                    <a:pt x="553" y="516"/>
                  </a:cubicBezTo>
                  <a:cubicBezTo>
                    <a:pt x="551" y="517"/>
                    <a:pt x="549" y="516"/>
                    <a:pt x="547" y="517"/>
                  </a:cubicBezTo>
                  <a:cubicBezTo>
                    <a:pt x="546" y="518"/>
                    <a:pt x="546" y="521"/>
                    <a:pt x="543" y="520"/>
                  </a:cubicBezTo>
                  <a:cubicBezTo>
                    <a:pt x="539" y="516"/>
                    <a:pt x="537" y="512"/>
                    <a:pt x="536" y="506"/>
                  </a:cubicBezTo>
                  <a:cubicBezTo>
                    <a:pt x="535" y="505"/>
                    <a:pt x="534" y="504"/>
                    <a:pt x="533" y="503"/>
                  </a:cubicBezTo>
                  <a:cubicBezTo>
                    <a:pt x="532" y="503"/>
                    <a:pt x="532" y="501"/>
                    <a:pt x="530" y="502"/>
                  </a:cubicBezTo>
                  <a:cubicBezTo>
                    <a:pt x="529" y="497"/>
                    <a:pt x="532" y="497"/>
                    <a:pt x="533" y="495"/>
                  </a:cubicBezTo>
                  <a:cubicBezTo>
                    <a:pt x="533" y="492"/>
                    <a:pt x="530" y="491"/>
                    <a:pt x="529" y="489"/>
                  </a:cubicBezTo>
                  <a:cubicBezTo>
                    <a:pt x="527" y="488"/>
                    <a:pt x="527" y="485"/>
                    <a:pt x="524" y="485"/>
                  </a:cubicBezTo>
                  <a:cubicBezTo>
                    <a:pt x="524" y="482"/>
                    <a:pt x="523" y="479"/>
                    <a:pt x="522" y="476"/>
                  </a:cubicBezTo>
                  <a:cubicBezTo>
                    <a:pt x="520" y="474"/>
                    <a:pt x="520" y="464"/>
                    <a:pt x="519" y="457"/>
                  </a:cubicBezTo>
                  <a:cubicBezTo>
                    <a:pt x="518" y="453"/>
                    <a:pt x="517" y="445"/>
                    <a:pt x="516" y="440"/>
                  </a:cubicBezTo>
                  <a:cubicBezTo>
                    <a:pt x="514" y="440"/>
                    <a:pt x="510" y="446"/>
                    <a:pt x="513" y="447"/>
                  </a:cubicBezTo>
                  <a:cubicBezTo>
                    <a:pt x="513" y="451"/>
                    <a:pt x="508" y="447"/>
                    <a:pt x="506" y="447"/>
                  </a:cubicBezTo>
                  <a:cubicBezTo>
                    <a:pt x="505" y="447"/>
                    <a:pt x="504" y="447"/>
                    <a:pt x="503" y="447"/>
                  </a:cubicBezTo>
                  <a:cubicBezTo>
                    <a:pt x="502" y="446"/>
                    <a:pt x="501" y="441"/>
                    <a:pt x="498" y="443"/>
                  </a:cubicBezTo>
                  <a:cubicBezTo>
                    <a:pt x="497" y="440"/>
                    <a:pt x="499" y="440"/>
                    <a:pt x="501" y="440"/>
                  </a:cubicBezTo>
                  <a:cubicBezTo>
                    <a:pt x="499" y="438"/>
                    <a:pt x="500" y="438"/>
                    <a:pt x="501" y="436"/>
                  </a:cubicBezTo>
                  <a:cubicBezTo>
                    <a:pt x="500" y="433"/>
                    <a:pt x="497" y="435"/>
                    <a:pt x="495" y="434"/>
                  </a:cubicBezTo>
                  <a:cubicBezTo>
                    <a:pt x="494" y="434"/>
                    <a:pt x="492" y="427"/>
                    <a:pt x="491" y="432"/>
                  </a:cubicBezTo>
                  <a:cubicBezTo>
                    <a:pt x="488" y="432"/>
                    <a:pt x="489" y="427"/>
                    <a:pt x="489" y="427"/>
                  </a:cubicBezTo>
                  <a:cubicBezTo>
                    <a:pt x="489" y="426"/>
                    <a:pt x="486" y="426"/>
                    <a:pt x="487" y="423"/>
                  </a:cubicBezTo>
                  <a:cubicBezTo>
                    <a:pt x="486" y="422"/>
                    <a:pt x="482" y="424"/>
                    <a:pt x="481" y="423"/>
                  </a:cubicBezTo>
                  <a:cubicBezTo>
                    <a:pt x="481" y="423"/>
                    <a:pt x="481" y="420"/>
                    <a:pt x="481" y="420"/>
                  </a:cubicBezTo>
                  <a:cubicBezTo>
                    <a:pt x="478" y="420"/>
                    <a:pt x="475" y="422"/>
                    <a:pt x="473" y="422"/>
                  </a:cubicBezTo>
                  <a:cubicBezTo>
                    <a:pt x="472" y="422"/>
                    <a:pt x="471" y="422"/>
                    <a:pt x="470" y="422"/>
                  </a:cubicBezTo>
                  <a:cubicBezTo>
                    <a:pt x="468" y="421"/>
                    <a:pt x="467" y="420"/>
                    <a:pt x="467" y="423"/>
                  </a:cubicBezTo>
                  <a:cubicBezTo>
                    <a:pt x="454" y="424"/>
                    <a:pt x="443" y="422"/>
                    <a:pt x="433" y="420"/>
                  </a:cubicBezTo>
                  <a:cubicBezTo>
                    <a:pt x="434" y="417"/>
                    <a:pt x="431" y="418"/>
                    <a:pt x="431" y="416"/>
                  </a:cubicBezTo>
                  <a:cubicBezTo>
                    <a:pt x="430" y="413"/>
                    <a:pt x="424" y="419"/>
                    <a:pt x="428" y="413"/>
                  </a:cubicBezTo>
                  <a:cubicBezTo>
                    <a:pt x="426" y="414"/>
                    <a:pt x="425" y="413"/>
                    <a:pt x="425" y="412"/>
                  </a:cubicBezTo>
                  <a:cubicBezTo>
                    <a:pt x="421" y="414"/>
                    <a:pt x="411" y="412"/>
                    <a:pt x="407" y="411"/>
                  </a:cubicBezTo>
                  <a:cubicBezTo>
                    <a:pt x="405" y="410"/>
                    <a:pt x="404" y="410"/>
                    <a:pt x="404" y="408"/>
                  </a:cubicBezTo>
                  <a:cubicBezTo>
                    <a:pt x="398" y="409"/>
                    <a:pt x="399" y="403"/>
                    <a:pt x="394" y="404"/>
                  </a:cubicBezTo>
                  <a:cubicBezTo>
                    <a:pt x="393" y="398"/>
                    <a:pt x="390" y="395"/>
                    <a:pt x="388" y="391"/>
                  </a:cubicBezTo>
                  <a:cubicBezTo>
                    <a:pt x="376" y="389"/>
                    <a:pt x="376" y="395"/>
                    <a:pt x="377" y="402"/>
                  </a:cubicBezTo>
                  <a:cubicBezTo>
                    <a:pt x="377" y="404"/>
                    <a:pt x="383" y="407"/>
                    <a:pt x="387" y="412"/>
                  </a:cubicBezTo>
                  <a:cubicBezTo>
                    <a:pt x="388" y="413"/>
                    <a:pt x="391" y="421"/>
                    <a:pt x="394" y="419"/>
                  </a:cubicBezTo>
                  <a:cubicBezTo>
                    <a:pt x="393" y="422"/>
                    <a:pt x="397" y="422"/>
                    <a:pt x="395" y="426"/>
                  </a:cubicBezTo>
                  <a:cubicBezTo>
                    <a:pt x="399" y="426"/>
                    <a:pt x="407" y="425"/>
                    <a:pt x="402" y="429"/>
                  </a:cubicBezTo>
                  <a:cubicBezTo>
                    <a:pt x="405" y="430"/>
                    <a:pt x="404" y="427"/>
                    <a:pt x="405" y="426"/>
                  </a:cubicBezTo>
                  <a:cubicBezTo>
                    <a:pt x="407" y="425"/>
                    <a:pt x="411" y="426"/>
                    <a:pt x="411" y="423"/>
                  </a:cubicBezTo>
                  <a:cubicBezTo>
                    <a:pt x="411" y="422"/>
                    <a:pt x="413" y="422"/>
                    <a:pt x="414" y="422"/>
                  </a:cubicBezTo>
                  <a:cubicBezTo>
                    <a:pt x="415" y="421"/>
                    <a:pt x="414" y="420"/>
                    <a:pt x="415" y="419"/>
                  </a:cubicBezTo>
                  <a:cubicBezTo>
                    <a:pt x="417" y="418"/>
                    <a:pt x="421" y="418"/>
                    <a:pt x="423" y="418"/>
                  </a:cubicBezTo>
                  <a:cubicBezTo>
                    <a:pt x="424" y="418"/>
                    <a:pt x="421" y="420"/>
                    <a:pt x="422" y="420"/>
                  </a:cubicBezTo>
                  <a:cubicBezTo>
                    <a:pt x="422" y="421"/>
                    <a:pt x="425" y="420"/>
                    <a:pt x="425" y="420"/>
                  </a:cubicBezTo>
                  <a:cubicBezTo>
                    <a:pt x="426" y="423"/>
                    <a:pt x="425" y="425"/>
                    <a:pt x="426" y="426"/>
                  </a:cubicBezTo>
                  <a:cubicBezTo>
                    <a:pt x="425" y="429"/>
                    <a:pt x="430" y="427"/>
                    <a:pt x="431" y="430"/>
                  </a:cubicBezTo>
                  <a:cubicBezTo>
                    <a:pt x="431" y="434"/>
                    <a:pt x="433" y="431"/>
                    <a:pt x="436" y="433"/>
                  </a:cubicBezTo>
                  <a:cubicBezTo>
                    <a:pt x="438" y="434"/>
                    <a:pt x="437" y="436"/>
                    <a:pt x="440" y="437"/>
                  </a:cubicBezTo>
                  <a:cubicBezTo>
                    <a:pt x="437" y="440"/>
                    <a:pt x="441" y="444"/>
                    <a:pt x="440" y="448"/>
                  </a:cubicBezTo>
                  <a:cubicBezTo>
                    <a:pt x="436" y="448"/>
                    <a:pt x="436" y="448"/>
                    <a:pt x="436" y="448"/>
                  </a:cubicBezTo>
                  <a:cubicBezTo>
                    <a:pt x="438" y="454"/>
                    <a:pt x="433" y="452"/>
                    <a:pt x="433" y="457"/>
                  </a:cubicBezTo>
                  <a:cubicBezTo>
                    <a:pt x="431" y="456"/>
                    <a:pt x="429" y="457"/>
                    <a:pt x="429" y="460"/>
                  </a:cubicBezTo>
                  <a:cubicBezTo>
                    <a:pt x="423" y="460"/>
                    <a:pt x="423" y="460"/>
                    <a:pt x="423" y="460"/>
                  </a:cubicBezTo>
                  <a:cubicBezTo>
                    <a:pt x="421" y="460"/>
                    <a:pt x="423" y="462"/>
                    <a:pt x="422" y="464"/>
                  </a:cubicBezTo>
                  <a:cubicBezTo>
                    <a:pt x="422" y="464"/>
                    <a:pt x="420" y="464"/>
                    <a:pt x="419" y="464"/>
                  </a:cubicBezTo>
                  <a:cubicBezTo>
                    <a:pt x="419" y="464"/>
                    <a:pt x="420" y="467"/>
                    <a:pt x="419" y="468"/>
                  </a:cubicBezTo>
                  <a:cubicBezTo>
                    <a:pt x="416" y="468"/>
                    <a:pt x="415" y="468"/>
                    <a:pt x="415" y="471"/>
                  </a:cubicBezTo>
                  <a:cubicBezTo>
                    <a:pt x="412" y="471"/>
                    <a:pt x="411" y="471"/>
                    <a:pt x="409" y="472"/>
                  </a:cubicBezTo>
                  <a:cubicBezTo>
                    <a:pt x="407" y="474"/>
                    <a:pt x="408" y="474"/>
                    <a:pt x="404" y="475"/>
                  </a:cubicBezTo>
                  <a:cubicBezTo>
                    <a:pt x="402" y="475"/>
                    <a:pt x="395" y="478"/>
                    <a:pt x="395" y="482"/>
                  </a:cubicBezTo>
                  <a:cubicBezTo>
                    <a:pt x="394" y="483"/>
                    <a:pt x="391" y="481"/>
                    <a:pt x="390" y="482"/>
                  </a:cubicBezTo>
                  <a:cubicBezTo>
                    <a:pt x="388" y="483"/>
                    <a:pt x="389" y="484"/>
                    <a:pt x="388" y="485"/>
                  </a:cubicBezTo>
                  <a:cubicBezTo>
                    <a:pt x="388" y="485"/>
                    <a:pt x="386" y="485"/>
                    <a:pt x="386" y="485"/>
                  </a:cubicBezTo>
                  <a:cubicBezTo>
                    <a:pt x="386" y="485"/>
                    <a:pt x="382" y="486"/>
                    <a:pt x="381" y="486"/>
                  </a:cubicBezTo>
                  <a:cubicBezTo>
                    <a:pt x="379" y="489"/>
                    <a:pt x="368" y="488"/>
                    <a:pt x="363" y="491"/>
                  </a:cubicBezTo>
                  <a:cubicBezTo>
                    <a:pt x="359" y="491"/>
                    <a:pt x="367" y="493"/>
                    <a:pt x="360" y="493"/>
                  </a:cubicBezTo>
                  <a:cubicBezTo>
                    <a:pt x="360" y="493"/>
                    <a:pt x="358" y="493"/>
                    <a:pt x="358" y="493"/>
                  </a:cubicBezTo>
                  <a:cubicBezTo>
                    <a:pt x="356" y="494"/>
                    <a:pt x="356" y="497"/>
                    <a:pt x="353" y="496"/>
                  </a:cubicBezTo>
                  <a:cubicBezTo>
                    <a:pt x="355" y="493"/>
                    <a:pt x="351" y="494"/>
                    <a:pt x="351" y="493"/>
                  </a:cubicBezTo>
                  <a:cubicBezTo>
                    <a:pt x="350" y="492"/>
                    <a:pt x="352" y="487"/>
                    <a:pt x="348" y="488"/>
                  </a:cubicBezTo>
                  <a:cubicBezTo>
                    <a:pt x="347" y="485"/>
                    <a:pt x="349" y="485"/>
                    <a:pt x="349" y="483"/>
                  </a:cubicBezTo>
                  <a:cubicBezTo>
                    <a:pt x="348" y="482"/>
                    <a:pt x="345" y="481"/>
                    <a:pt x="348" y="481"/>
                  </a:cubicBezTo>
                  <a:cubicBezTo>
                    <a:pt x="347" y="479"/>
                    <a:pt x="346" y="478"/>
                    <a:pt x="344" y="478"/>
                  </a:cubicBezTo>
                  <a:cubicBezTo>
                    <a:pt x="345" y="474"/>
                    <a:pt x="341" y="470"/>
                    <a:pt x="344" y="469"/>
                  </a:cubicBezTo>
                  <a:cubicBezTo>
                    <a:pt x="344" y="468"/>
                    <a:pt x="341" y="469"/>
                    <a:pt x="341" y="468"/>
                  </a:cubicBezTo>
                  <a:cubicBezTo>
                    <a:pt x="339" y="467"/>
                    <a:pt x="340" y="463"/>
                    <a:pt x="341" y="464"/>
                  </a:cubicBezTo>
                  <a:cubicBezTo>
                    <a:pt x="340" y="463"/>
                    <a:pt x="339" y="462"/>
                    <a:pt x="338" y="461"/>
                  </a:cubicBezTo>
                  <a:cubicBezTo>
                    <a:pt x="337" y="460"/>
                    <a:pt x="338" y="460"/>
                    <a:pt x="337" y="460"/>
                  </a:cubicBezTo>
                  <a:cubicBezTo>
                    <a:pt x="336" y="460"/>
                    <a:pt x="334" y="455"/>
                    <a:pt x="334" y="455"/>
                  </a:cubicBezTo>
                  <a:cubicBezTo>
                    <a:pt x="334" y="455"/>
                    <a:pt x="334" y="457"/>
                    <a:pt x="334" y="457"/>
                  </a:cubicBezTo>
                  <a:cubicBezTo>
                    <a:pt x="331" y="455"/>
                    <a:pt x="331" y="450"/>
                    <a:pt x="327" y="450"/>
                  </a:cubicBezTo>
                  <a:cubicBezTo>
                    <a:pt x="330" y="444"/>
                    <a:pt x="323" y="443"/>
                    <a:pt x="324" y="436"/>
                  </a:cubicBezTo>
                  <a:cubicBezTo>
                    <a:pt x="324" y="434"/>
                    <a:pt x="321" y="435"/>
                    <a:pt x="321" y="433"/>
                  </a:cubicBezTo>
                  <a:cubicBezTo>
                    <a:pt x="321" y="430"/>
                    <a:pt x="316" y="432"/>
                    <a:pt x="316" y="430"/>
                  </a:cubicBezTo>
                  <a:cubicBezTo>
                    <a:pt x="317" y="428"/>
                    <a:pt x="317" y="427"/>
                    <a:pt x="314" y="427"/>
                  </a:cubicBezTo>
                  <a:cubicBezTo>
                    <a:pt x="316" y="425"/>
                    <a:pt x="315" y="424"/>
                    <a:pt x="314" y="420"/>
                  </a:cubicBezTo>
                  <a:cubicBezTo>
                    <a:pt x="314" y="420"/>
                    <a:pt x="314" y="418"/>
                    <a:pt x="314" y="418"/>
                  </a:cubicBezTo>
                  <a:cubicBezTo>
                    <a:pt x="314" y="417"/>
                    <a:pt x="313" y="418"/>
                    <a:pt x="313" y="418"/>
                  </a:cubicBezTo>
                  <a:cubicBezTo>
                    <a:pt x="312" y="414"/>
                    <a:pt x="315" y="415"/>
                    <a:pt x="313" y="412"/>
                  </a:cubicBezTo>
                  <a:cubicBezTo>
                    <a:pt x="311" y="410"/>
                    <a:pt x="310" y="419"/>
                    <a:pt x="310" y="412"/>
                  </a:cubicBezTo>
                  <a:cubicBezTo>
                    <a:pt x="310" y="407"/>
                    <a:pt x="305" y="403"/>
                    <a:pt x="300" y="398"/>
                  </a:cubicBezTo>
                  <a:cubicBezTo>
                    <a:pt x="296" y="401"/>
                    <a:pt x="299" y="402"/>
                    <a:pt x="297" y="406"/>
                  </a:cubicBezTo>
                  <a:cubicBezTo>
                    <a:pt x="294" y="407"/>
                    <a:pt x="295" y="404"/>
                    <a:pt x="293" y="404"/>
                  </a:cubicBezTo>
                  <a:cubicBezTo>
                    <a:pt x="291" y="404"/>
                    <a:pt x="291" y="402"/>
                    <a:pt x="289" y="402"/>
                  </a:cubicBezTo>
                  <a:cubicBezTo>
                    <a:pt x="292" y="404"/>
                    <a:pt x="290" y="411"/>
                    <a:pt x="294" y="411"/>
                  </a:cubicBezTo>
                  <a:cubicBezTo>
                    <a:pt x="293" y="414"/>
                    <a:pt x="295" y="418"/>
                    <a:pt x="297" y="423"/>
                  </a:cubicBezTo>
                  <a:cubicBezTo>
                    <a:pt x="297" y="424"/>
                    <a:pt x="297" y="426"/>
                    <a:pt x="297" y="426"/>
                  </a:cubicBezTo>
                  <a:cubicBezTo>
                    <a:pt x="299" y="427"/>
                    <a:pt x="300" y="434"/>
                    <a:pt x="301" y="437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9"/>
                    <a:pt x="306" y="441"/>
                  </a:cubicBezTo>
                  <a:cubicBezTo>
                    <a:pt x="307" y="442"/>
                    <a:pt x="308" y="441"/>
                    <a:pt x="308" y="440"/>
                  </a:cubicBezTo>
                  <a:cubicBezTo>
                    <a:pt x="311" y="442"/>
                    <a:pt x="310" y="444"/>
                    <a:pt x="311" y="447"/>
                  </a:cubicBezTo>
                  <a:cubicBezTo>
                    <a:pt x="312" y="448"/>
                    <a:pt x="314" y="448"/>
                    <a:pt x="314" y="448"/>
                  </a:cubicBezTo>
                  <a:cubicBezTo>
                    <a:pt x="314" y="449"/>
                    <a:pt x="314" y="451"/>
                    <a:pt x="314" y="451"/>
                  </a:cubicBezTo>
                  <a:cubicBezTo>
                    <a:pt x="314" y="451"/>
                    <a:pt x="315" y="451"/>
                    <a:pt x="316" y="451"/>
                  </a:cubicBezTo>
                  <a:cubicBezTo>
                    <a:pt x="316" y="453"/>
                    <a:pt x="314" y="454"/>
                    <a:pt x="314" y="454"/>
                  </a:cubicBezTo>
                  <a:cubicBezTo>
                    <a:pt x="315" y="456"/>
                    <a:pt x="316" y="456"/>
                    <a:pt x="317" y="457"/>
                  </a:cubicBezTo>
                  <a:cubicBezTo>
                    <a:pt x="317" y="457"/>
                    <a:pt x="316" y="459"/>
                    <a:pt x="317" y="460"/>
                  </a:cubicBezTo>
                  <a:cubicBezTo>
                    <a:pt x="317" y="460"/>
                    <a:pt x="318" y="460"/>
                    <a:pt x="318" y="460"/>
                  </a:cubicBezTo>
                  <a:cubicBezTo>
                    <a:pt x="319" y="461"/>
                    <a:pt x="316" y="466"/>
                    <a:pt x="321" y="465"/>
                  </a:cubicBezTo>
                  <a:cubicBezTo>
                    <a:pt x="321" y="468"/>
                    <a:pt x="321" y="471"/>
                    <a:pt x="323" y="474"/>
                  </a:cubicBezTo>
                  <a:cubicBezTo>
                    <a:pt x="323" y="475"/>
                    <a:pt x="325" y="476"/>
                    <a:pt x="325" y="476"/>
                  </a:cubicBezTo>
                  <a:cubicBezTo>
                    <a:pt x="326" y="477"/>
                    <a:pt x="326" y="480"/>
                    <a:pt x="327" y="481"/>
                  </a:cubicBezTo>
                  <a:cubicBezTo>
                    <a:pt x="327" y="481"/>
                    <a:pt x="329" y="481"/>
                    <a:pt x="330" y="482"/>
                  </a:cubicBezTo>
                  <a:cubicBezTo>
                    <a:pt x="331" y="484"/>
                    <a:pt x="328" y="486"/>
                    <a:pt x="331" y="486"/>
                  </a:cubicBezTo>
                  <a:cubicBezTo>
                    <a:pt x="333" y="486"/>
                    <a:pt x="332" y="490"/>
                    <a:pt x="332" y="492"/>
                  </a:cubicBezTo>
                  <a:cubicBezTo>
                    <a:pt x="338" y="489"/>
                    <a:pt x="337" y="495"/>
                    <a:pt x="344" y="493"/>
                  </a:cubicBezTo>
                  <a:cubicBezTo>
                    <a:pt x="344" y="497"/>
                    <a:pt x="346" y="499"/>
                    <a:pt x="346" y="503"/>
                  </a:cubicBezTo>
                  <a:cubicBezTo>
                    <a:pt x="351" y="511"/>
                    <a:pt x="368" y="509"/>
                    <a:pt x="379" y="507"/>
                  </a:cubicBezTo>
                  <a:cubicBezTo>
                    <a:pt x="380" y="508"/>
                    <a:pt x="379" y="505"/>
                    <a:pt x="380" y="505"/>
                  </a:cubicBezTo>
                  <a:cubicBezTo>
                    <a:pt x="383" y="503"/>
                    <a:pt x="390" y="507"/>
                    <a:pt x="388" y="502"/>
                  </a:cubicBezTo>
                  <a:cubicBezTo>
                    <a:pt x="391" y="503"/>
                    <a:pt x="391" y="506"/>
                    <a:pt x="390" y="509"/>
                  </a:cubicBezTo>
                  <a:cubicBezTo>
                    <a:pt x="390" y="509"/>
                    <a:pt x="388" y="510"/>
                    <a:pt x="388" y="510"/>
                  </a:cubicBezTo>
                  <a:cubicBezTo>
                    <a:pt x="388" y="513"/>
                    <a:pt x="389" y="516"/>
                    <a:pt x="388" y="519"/>
                  </a:cubicBezTo>
                  <a:cubicBezTo>
                    <a:pt x="388" y="519"/>
                    <a:pt x="386" y="518"/>
                    <a:pt x="386" y="519"/>
                  </a:cubicBezTo>
                  <a:cubicBezTo>
                    <a:pt x="385" y="519"/>
                    <a:pt x="385" y="525"/>
                    <a:pt x="384" y="527"/>
                  </a:cubicBezTo>
                  <a:cubicBezTo>
                    <a:pt x="384" y="528"/>
                    <a:pt x="380" y="529"/>
                    <a:pt x="381" y="534"/>
                  </a:cubicBezTo>
                  <a:cubicBezTo>
                    <a:pt x="377" y="534"/>
                    <a:pt x="380" y="542"/>
                    <a:pt x="374" y="541"/>
                  </a:cubicBezTo>
                  <a:cubicBezTo>
                    <a:pt x="375" y="545"/>
                    <a:pt x="373" y="546"/>
                    <a:pt x="373" y="549"/>
                  </a:cubicBezTo>
                  <a:cubicBezTo>
                    <a:pt x="368" y="548"/>
                    <a:pt x="371" y="555"/>
                    <a:pt x="366" y="554"/>
                  </a:cubicBezTo>
                  <a:cubicBezTo>
                    <a:pt x="366" y="558"/>
                    <a:pt x="366" y="558"/>
                    <a:pt x="366" y="558"/>
                  </a:cubicBezTo>
                  <a:cubicBezTo>
                    <a:pt x="365" y="558"/>
                    <a:pt x="364" y="556"/>
                    <a:pt x="363" y="556"/>
                  </a:cubicBezTo>
                  <a:cubicBezTo>
                    <a:pt x="360" y="558"/>
                    <a:pt x="362" y="559"/>
                    <a:pt x="358" y="561"/>
                  </a:cubicBezTo>
                  <a:cubicBezTo>
                    <a:pt x="358" y="561"/>
                    <a:pt x="353" y="562"/>
                    <a:pt x="353" y="562"/>
                  </a:cubicBezTo>
                  <a:cubicBezTo>
                    <a:pt x="353" y="562"/>
                    <a:pt x="354" y="563"/>
                    <a:pt x="353" y="563"/>
                  </a:cubicBezTo>
                  <a:cubicBezTo>
                    <a:pt x="352" y="564"/>
                    <a:pt x="349" y="565"/>
                    <a:pt x="348" y="566"/>
                  </a:cubicBezTo>
                  <a:cubicBezTo>
                    <a:pt x="344" y="569"/>
                    <a:pt x="343" y="573"/>
                    <a:pt x="338" y="573"/>
                  </a:cubicBezTo>
                  <a:cubicBezTo>
                    <a:pt x="339" y="577"/>
                    <a:pt x="336" y="577"/>
                    <a:pt x="337" y="580"/>
                  </a:cubicBezTo>
                  <a:cubicBezTo>
                    <a:pt x="335" y="582"/>
                    <a:pt x="334" y="581"/>
                    <a:pt x="332" y="580"/>
                  </a:cubicBezTo>
                  <a:cubicBezTo>
                    <a:pt x="333" y="582"/>
                    <a:pt x="330" y="584"/>
                    <a:pt x="331" y="584"/>
                  </a:cubicBezTo>
                  <a:cubicBezTo>
                    <a:pt x="334" y="587"/>
                    <a:pt x="330" y="585"/>
                    <a:pt x="330" y="589"/>
                  </a:cubicBezTo>
                  <a:cubicBezTo>
                    <a:pt x="329" y="591"/>
                    <a:pt x="327" y="589"/>
                    <a:pt x="327" y="590"/>
                  </a:cubicBezTo>
                  <a:cubicBezTo>
                    <a:pt x="326" y="591"/>
                    <a:pt x="327" y="592"/>
                    <a:pt x="327" y="593"/>
                  </a:cubicBezTo>
                  <a:cubicBezTo>
                    <a:pt x="326" y="594"/>
                    <a:pt x="323" y="605"/>
                    <a:pt x="324" y="608"/>
                  </a:cubicBezTo>
                  <a:cubicBezTo>
                    <a:pt x="324" y="611"/>
                    <a:pt x="325" y="612"/>
                    <a:pt x="327" y="614"/>
                  </a:cubicBezTo>
                  <a:cubicBezTo>
                    <a:pt x="327" y="618"/>
                    <a:pt x="326" y="619"/>
                    <a:pt x="327" y="622"/>
                  </a:cubicBezTo>
                  <a:cubicBezTo>
                    <a:pt x="327" y="623"/>
                    <a:pt x="328" y="628"/>
                    <a:pt x="330" y="628"/>
                  </a:cubicBezTo>
                  <a:cubicBezTo>
                    <a:pt x="334" y="628"/>
                    <a:pt x="325" y="634"/>
                    <a:pt x="332" y="635"/>
                  </a:cubicBezTo>
                  <a:cubicBezTo>
                    <a:pt x="332" y="642"/>
                    <a:pt x="333" y="647"/>
                    <a:pt x="332" y="653"/>
                  </a:cubicBezTo>
                  <a:cubicBezTo>
                    <a:pt x="332" y="657"/>
                    <a:pt x="328" y="661"/>
                    <a:pt x="328" y="664"/>
                  </a:cubicBezTo>
                  <a:cubicBezTo>
                    <a:pt x="325" y="665"/>
                    <a:pt x="320" y="668"/>
                    <a:pt x="318" y="670"/>
                  </a:cubicBezTo>
                  <a:cubicBezTo>
                    <a:pt x="317" y="671"/>
                    <a:pt x="317" y="671"/>
                    <a:pt x="318" y="671"/>
                  </a:cubicBezTo>
                  <a:cubicBezTo>
                    <a:pt x="318" y="673"/>
                    <a:pt x="316" y="672"/>
                    <a:pt x="314" y="673"/>
                  </a:cubicBezTo>
                  <a:cubicBezTo>
                    <a:pt x="313" y="673"/>
                    <a:pt x="314" y="675"/>
                    <a:pt x="313" y="676"/>
                  </a:cubicBezTo>
                  <a:cubicBezTo>
                    <a:pt x="312" y="676"/>
                    <a:pt x="310" y="673"/>
                    <a:pt x="310" y="676"/>
                  </a:cubicBezTo>
                  <a:cubicBezTo>
                    <a:pt x="310" y="677"/>
                    <a:pt x="308" y="676"/>
                    <a:pt x="307" y="677"/>
                  </a:cubicBezTo>
                  <a:cubicBezTo>
                    <a:pt x="305" y="678"/>
                    <a:pt x="305" y="682"/>
                    <a:pt x="301" y="681"/>
                  </a:cubicBezTo>
                  <a:cubicBezTo>
                    <a:pt x="300" y="689"/>
                    <a:pt x="301" y="701"/>
                    <a:pt x="303" y="712"/>
                  </a:cubicBezTo>
                  <a:cubicBezTo>
                    <a:pt x="302" y="713"/>
                    <a:pt x="300" y="714"/>
                    <a:pt x="300" y="712"/>
                  </a:cubicBezTo>
                  <a:cubicBezTo>
                    <a:pt x="298" y="712"/>
                    <a:pt x="299" y="714"/>
                    <a:pt x="299" y="715"/>
                  </a:cubicBezTo>
                  <a:cubicBezTo>
                    <a:pt x="297" y="716"/>
                    <a:pt x="295" y="714"/>
                    <a:pt x="294" y="716"/>
                  </a:cubicBezTo>
                  <a:cubicBezTo>
                    <a:pt x="294" y="718"/>
                    <a:pt x="289" y="718"/>
                    <a:pt x="287" y="721"/>
                  </a:cubicBezTo>
                  <a:cubicBezTo>
                    <a:pt x="287" y="729"/>
                    <a:pt x="287" y="729"/>
                    <a:pt x="287" y="729"/>
                  </a:cubicBezTo>
                  <a:cubicBezTo>
                    <a:pt x="284" y="729"/>
                    <a:pt x="286" y="734"/>
                    <a:pt x="285" y="736"/>
                  </a:cubicBezTo>
                  <a:cubicBezTo>
                    <a:pt x="284" y="737"/>
                    <a:pt x="282" y="737"/>
                    <a:pt x="282" y="737"/>
                  </a:cubicBezTo>
                  <a:cubicBezTo>
                    <a:pt x="281" y="740"/>
                    <a:pt x="281" y="742"/>
                    <a:pt x="279" y="744"/>
                  </a:cubicBezTo>
                  <a:cubicBezTo>
                    <a:pt x="279" y="745"/>
                    <a:pt x="279" y="747"/>
                    <a:pt x="279" y="747"/>
                  </a:cubicBezTo>
                  <a:cubicBezTo>
                    <a:pt x="279" y="748"/>
                    <a:pt x="276" y="747"/>
                    <a:pt x="276" y="747"/>
                  </a:cubicBezTo>
                  <a:cubicBezTo>
                    <a:pt x="276" y="748"/>
                    <a:pt x="277" y="751"/>
                    <a:pt x="276" y="751"/>
                  </a:cubicBezTo>
                  <a:cubicBezTo>
                    <a:pt x="276" y="752"/>
                    <a:pt x="274" y="751"/>
                    <a:pt x="273" y="751"/>
                  </a:cubicBezTo>
                  <a:cubicBezTo>
                    <a:pt x="273" y="752"/>
                    <a:pt x="274" y="754"/>
                    <a:pt x="273" y="754"/>
                  </a:cubicBezTo>
                  <a:cubicBezTo>
                    <a:pt x="273" y="755"/>
                    <a:pt x="271" y="754"/>
                    <a:pt x="271" y="754"/>
                  </a:cubicBezTo>
                  <a:cubicBezTo>
                    <a:pt x="270" y="755"/>
                    <a:pt x="268" y="757"/>
                    <a:pt x="268" y="758"/>
                  </a:cubicBezTo>
                  <a:cubicBezTo>
                    <a:pt x="268" y="760"/>
                    <a:pt x="266" y="759"/>
                    <a:pt x="265" y="760"/>
                  </a:cubicBezTo>
                  <a:cubicBezTo>
                    <a:pt x="265" y="760"/>
                    <a:pt x="265" y="762"/>
                    <a:pt x="265" y="763"/>
                  </a:cubicBezTo>
                  <a:cubicBezTo>
                    <a:pt x="264" y="763"/>
                    <a:pt x="263" y="762"/>
                    <a:pt x="262" y="763"/>
                  </a:cubicBezTo>
                  <a:cubicBezTo>
                    <a:pt x="261" y="763"/>
                    <a:pt x="260" y="765"/>
                    <a:pt x="259" y="765"/>
                  </a:cubicBezTo>
                  <a:cubicBezTo>
                    <a:pt x="259" y="766"/>
                    <a:pt x="257" y="768"/>
                    <a:pt x="257" y="768"/>
                  </a:cubicBezTo>
                  <a:cubicBezTo>
                    <a:pt x="256" y="769"/>
                    <a:pt x="252" y="770"/>
                    <a:pt x="252" y="770"/>
                  </a:cubicBezTo>
                  <a:cubicBezTo>
                    <a:pt x="251" y="769"/>
                    <a:pt x="251" y="769"/>
                    <a:pt x="250" y="770"/>
                  </a:cubicBezTo>
                  <a:cubicBezTo>
                    <a:pt x="248" y="771"/>
                    <a:pt x="247" y="770"/>
                    <a:pt x="244" y="771"/>
                  </a:cubicBezTo>
                  <a:cubicBezTo>
                    <a:pt x="243" y="771"/>
                    <a:pt x="234" y="775"/>
                    <a:pt x="231" y="771"/>
                  </a:cubicBezTo>
                  <a:cubicBezTo>
                    <a:pt x="229" y="771"/>
                    <a:pt x="231" y="773"/>
                    <a:pt x="231" y="772"/>
                  </a:cubicBezTo>
                  <a:cubicBezTo>
                    <a:pt x="229" y="776"/>
                    <a:pt x="226" y="773"/>
                    <a:pt x="222" y="774"/>
                  </a:cubicBezTo>
                  <a:cubicBezTo>
                    <a:pt x="220" y="774"/>
                    <a:pt x="221" y="775"/>
                    <a:pt x="222" y="775"/>
                  </a:cubicBezTo>
                  <a:cubicBezTo>
                    <a:pt x="220" y="777"/>
                    <a:pt x="213" y="774"/>
                    <a:pt x="209" y="774"/>
                  </a:cubicBezTo>
                  <a:cubicBezTo>
                    <a:pt x="209" y="767"/>
                    <a:pt x="203" y="763"/>
                    <a:pt x="206" y="757"/>
                  </a:cubicBezTo>
                  <a:cubicBezTo>
                    <a:pt x="203" y="754"/>
                    <a:pt x="200" y="752"/>
                    <a:pt x="200" y="746"/>
                  </a:cubicBezTo>
                  <a:cubicBezTo>
                    <a:pt x="196" y="750"/>
                    <a:pt x="200" y="748"/>
                    <a:pt x="198" y="742"/>
                  </a:cubicBezTo>
                  <a:cubicBezTo>
                    <a:pt x="196" y="735"/>
                    <a:pt x="187" y="730"/>
                    <a:pt x="189" y="722"/>
                  </a:cubicBezTo>
                  <a:cubicBezTo>
                    <a:pt x="188" y="721"/>
                    <a:pt x="188" y="725"/>
                    <a:pt x="188" y="725"/>
                  </a:cubicBezTo>
                  <a:cubicBezTo>
                    <a:pt x="185" y="724"/>
                    <a:pt x="188" y="715"/>
                    <a:pt x="185" y="719"/>
                  </a:cubicBezTo>
                  <a:cubicBezTo>
                    <a:pt x="183" y="717"/>
                    <a:pt x="183" y="712"/>
                    <a:pt x="184" y="709"/>
                  </a:cubicBezTo>
                  <a:cubicBezTo>
                    <a:pt x="184" y="705"/>
                    <a:pt x="185" y="702"/>
                    <a:pt x="182" y="697"/>
                  </a:cubicBezTo>
                  <a:cubicBezTo>
                    <a:pt x="183" y="695"/>
                    <a:pt x="179" y="696"/>
                    <a:pt x="178" y="695"/>
                  </a:cubicBezTo>
                  <a:cubicBezTo>
                    <a:pt x="177" y="694"/>
                    <a:pt x="182" y="691"/>
                    <a:pt x="175" y="693"/>
                  </a:cubicBezTo>
                  <a:cubicBezTo>
                    <a:pt x="175" y="692"/>
                    <a:pt x="176" y="689"/>
                    <a:pt x="175" y="688"/>
                  </a:cubicBezTo>
                  <a:cubicBezTo>
                    <a:pt x="175" y="688"/>
                    <a:pt x="173" y="689"/>
                    <a:pt x="172" y="688"/>
                  </a:cubicBezTo>
                  <a:cubicBezTo>
                    <a:pt x="172" y="688"/>
                    <a:pt x="176" y="683"/>
                    <a:pt x="171" y="684"/>
                  </a:cubicBezTo>
                  <a:cubicBezTo>
                    <a:pt x="171" y="682"/>
                    <a:pt x="173" y="681"/>
                    <a:pt x="172" y="678"/>
                  </a:cubicBezTo>
                  <a:cubicBezTo>
                    <a:pt x="170" y="677"/>
                    <a:pt x="173" y="672"/>
                    <a:pt x="168" y="673"/>
                  </a:cubicBezTo>
                  <a:cubicBezTo>
                    <a:pt x="168" y="660"/>
                    <a:pt x="169" y="656"/>
                    <a:pt x="175" y="648"/>
                  </a:cubicBezTo>
                  <a:cubicBezTo>
                    <a:pt x="174" y="646"/>
                    <a:pt x="177" y="640"/>
                    <a:pt x="174" y="641"/>
                  </a:cubicBezTo>
                  <a:cubicBezTo>
                    <a:pt x="174" y="638"/>
                    <a:pt x="177" y="640"/>
                    <a:pt x="178" y="639"/>
                  </a:cubicBezTo>
                  <a:cubicBezTo>
                    <a:pt x="179" y="639"/>
                    <a:pt x="178" y="636"/>
                    <a:pt x="179" y="636"/>
                  </a:cubicBezTo>
                  <a:cubicBezTo>
                    <a:pt x="179" y="634"/>
                    <a:pt x="178" y="621"/>
                    <a:pt x="177" y="625"/>
                  </a:cubicBezTo>
                  <a:cubicBezTo>
                    <a:pt x="174" y="623"/>
                    <a:pt x="175" y="619"/>
                    <a:pt x="175" y="617"/>
                  </a:cubicBezTo>
                  <a:cubicBezTo>
                    <a:pt x="175" y="613"/>
                    <a:pt x="176" y="610"/>
                    <a:pt x="175" y="607"/>
                  </a:cubicBezTo>
                  <a:cubicBezTo>
                    <a:pt x="175" y="605"/>
                    <a:pt x="173" y="606"/>
                    <a:pt x="172" y="606"/>
                  </a:cubicBezTo>
                  <a:cubicBezTo>
                    <a:pt x="172" y="605"/>
                    <a:pt x="174" y="604"/>
                    <a:pt x="174" y="603"/>
                  </a:cubicBezTo>
                  <a:cubicBezTo>
                    <a:pt x="174" y="603"/>
                    <a:pt x="172" y="602"/>
                    <a:pt x="172" y="601"/>
                  </a:cubicBezTo>
                  <a:cubicBezTo>
                    <a:pt x="172" y="598"/>
                    <a:pt x="171" y="599"/>
                    <a:pt x="170" y="597"/>
                  </a:cubicBezTo>
                  <a:cubicBezTo>
                    <a:pt x="169" y="597"/>
                    <a:pt x="170" y="595"/>
                    <a:pt x="170" y="594"/>
                  </a:cubicBezTo>
                  <a:cubicBezTo>
                    <a:pt x="169" y="594"/>
                    <a:pt x="166" y="594"/>
                    <a:pt x="167" y="593"/>
                  </a:cubicBezTo>
                  <a:cubicBezTo>
                    <a:pt x="167" y="593"/>
                    <a:pt x="168" y="593"/>
                    <a:pt x="168" y="593"/>
                  </a:cubicBezTo>
                  <a:cubicBezTo>
                    <a:pt x="166" y="590"/>
                    <a:pt x="165" y="589"/>
                    <a:pt x="161" y="587"/>
                  </a:cubicBezTo>
                  <a:cubicBezTo>
                    <a:pt x="160" y="587"/>
                    <a:pt x="161" y="586"/>
                    <a:pt x="160" y="586"/>
                  </a:cubicBezTo>
                  <a:cubicBezTo>
                    <a:pt x="158" y="586"/>
                    <a:pt x="158" y="582"/>
                    <a:pt x="156" y="583"/>
                  </a:cubicBezTo>
                  <a:cubicBezTo>
                    <a:pt x="153" y="571"/>
                    <a:pt x="156" y="561"/>
                    <a:pt x="156" y="548"/>
                  </a:cubicBezTo>
                  <a:cubicBezTo>
                    <a:pt x="155" y="545"/>
                    <a:pt x="152" y="550"/>
                    <a:pt x="153" y="544"/>
                  </a:cubicBezTo>
                  <a:cubicBezTo>
                    <a:pt x="145" y="544"/>
                    <a:pt x="138" y="543"/>
                    <a:pt x="133" y="541"/>
                  </a:cubicBezTo>
                  <a:cubicBezTo>
                    <a:pt x="135" y="533"/>
                    <a:pt x="129" y="542"/>
                    <a:pt x="130" y="534"/>
                  </a:cubicBezTo>
                  <a:cubicBezTo>
                    <a:pt x="124" y="532"/>
                    <a:pt x="123" y="531"/>
                    <a:pt x="115" y="533"/>
                  </a:cubicBezTo>
                  <a:cubicBezTo>
                    <a:pt x="114" y="533"/>
                    <a:pt x="111" y="533"/>
                    <a:pt x="109" y="534"/>
                  </a:cubicBezTo>
                  <a:cubicBezTo>
                    <a:pt x="109" y="534"/>
                    <a:pt x="105" y="536"/>
                    <a:pt x="101" y="535"/>
                  </a:cubicBezTo>
                  <a:cubicBezTo>
                    <a:pt x="103" y="539"/>
                    <a:pt x="105" y="537"/>
                    <a:pt x="98" y="538"/>
                  </a:cubicBezTo>
                  <a:cubicBezTo>
                    <a:pt x="93" y="539"/>
                    <a:pt x="90" y="541"/>
                    <a:pt x="83" y="541"/>
                  </a:cubicBezTo>
                  <a:cubicBezTo>
                    <a:pt x="80" y="541"/>
                    <a:pt x="80" y="540"/>
                    <a:pt x="78" y="540"/>
                  </a:cubicBezTo>
                  <a:cubicBezTo>
                    <a:pt x="69" y="539"/>
                    <a:pt x="60" y="544"/>
                    <a:pt x="52" y="542"/>
                  </a:cubicBezTo>
                  <a:cubicBezTo>
                    <a:pt x="52" y="538"/>
                    <a:pt x="47" y="539"/>
                    <a:pt x="45" y="538"/>
                  </a:cubicBezTo>
                  <a:cubicBezTo>
                    <a:pt x="44" y="538"/>
                    <a:pt x="45" y="536"/>
                    <a:pt x="45" y="535"/>
                  </a:cubicBezTo>
                  <a:cubicBezTo>
                    <a:pt x="44" y="535"/>
                    <a:pt x="41" y="536"/>
                    <a:pt x="41" y="535"/>
                  </a:cubicBezTo>
                  <a:cubicBezTo>
                    <a:pt x="40" y="535"/>
                    <a:pt x="41" y="533"/>
                    <a:pt x="41" y="533"/>
                  </a:cubicBezTo>
                  <a:cubicBezTo>
                    <a:pt x="39" y="532"/>
                    <a:pt x="38" y="533"/>
                    <a:pt x="38" y="531"/>
                  </a:cubicBezTo>
                  <a:cubicBezTo>
                    <a:pt x="38" y="531"/>
                    <a:pt x="35" y="529"/>
                    <a:pt x="35" y="528"/>
                  </a:cubicBezTo>
                  <a:cubicBezTo>
                    <a:pt x="34" y="528"/>
                    <a:pt x="35" y="527"/>
                    <a:pt x="34" y="527"/>
                  </a:cubicBezTo>
                  <a:cubicBezTo>
                    <a:pt x="32" y="527"/>
                    <a:pt x="33" y="525"/>
                    <a:pt x="32" y="524"/>
                  </a:cubicBezTo>
                  <a:cubicBezTo>
                    <a:pt x="31" y="523"/>
                    <a:pt x="30" y="524"/>
                    <a:pt x="29" y="523"/>
                  </a:cubicBezTo>
                  <a:cubicBezTo>
                    <a:pt x="29" y="522"/>
                    <a:pt x="30" y="521"/>
                    <a:pt x="29" y="520"/>
                  </a:cubicBezTo>
                  <a:cubicBezTo>
                    <a:pt x="28" y="519"/>
                    <a:pt x="26" y="521"/>
                    <a:pt x="26" y="519"/>
                  </a:cubicBezTo>
                  <a:cubicBezTo>
                    <a:pt x="26" y="518"/>
                    <a:pt x="28" y="516"/>
                    <a:pt x="28" y="517"/>
                  </a:cubicBezTo>
                  <a:cubicBezTo>
                    <a:pt x="26" y="512"/>
                    <a:pt x="20" y="514"/>
                    <a:pt x="21" y="509"/>
                  </a:cubicBezTo>
                  <a:cubicBezTo>
                    <a:pt x="14" y="511"/>
                    <a:pt x="17" y="503"/>
                    <a:pt x="11" y="505"/>
                  </a:cubicBezTo>
                  <a:cubicBezTo>
                    <a:pt x="12" y="503"/>
                    <a:pt x="13" y="502"/>
                    <a:pt x="12" y="500"/>
                  </a:cubicBezTo>
                  <a:cubicBezTo>
                    <a:pt x="12" y="498"/>
                    <a:pt x="9" y="499"/>
                    <a:pt x="7" y="499"/>
                  </a:cubicBezTo>
                  <a:cubicBezTo>
                    <a:pt x="8" y="496"/>
                    <a:pt x="4" y="496"/>
                    <a:pt x="4" y="495"/>
                  </a:cubicBezTo>
                  <a:cubicBezTo>
                    <a:pt x="4" y="492"/>
                    <a:pt x="6" y="493"/>
                    <a:pt x="4" y="489"/>
                  </a:cubicBezTo>
                  <a:cubicBezTo>
                    <a:pt x="4" y="488"/>
                    <a:pt x="3" y="489"/>
                    <a:pt x="3" y="488"/>
                  </a:cubicBezTo>
                  <a:cubicBezTo>
                    <a:pt x="3" y="487"/>
                    <a:pt x="1" y="483"/>
                    <a:pt x="0" y="482"/>
                  </a:cubicBezTo>
                  <a:cubicBezTo>
                    <a:pt x="0" y="480"/>
                    <a:pt x="3" y="482"/>
                    <a:pt x="4" y="481"/>
                  </a:cubicBezTo>
                  <a:cubicBezTo>
                    <a:pt x="5" y="480"/>
                    <a:pt x="4" y="476"/>
                    <a:pt x="7" y="476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7" y="451"/>
                    <a:pt x="4" y="452"/>
                    <a:pt x="4" y="451"/>
                  </a:cubicBezTo>
                  <a:cubicBezTo>
                    <a:pt x="4" y="451"/>
                    <a:pt x="5" y="449"/>
                    <a:pt x="5" y="448"/>
                  </a:cubicBezTo>
                  <a:cubicBezTo>
                    <a:pt x="6" y="446"/>
                    <a:pt x="4" y="445"/>
                    <a:pt x="4" y="443"/>
                  </a:cubicBezTo>
                  <a:cubicBezTo>
                    <a:pt x="9" y="449"/>
                    <a:pt x="4" y="433"/>
                    <a:pt x="10" y="439"/>
                  </a:cubicBezTo>
                  <a:cubicBezTo>
                    <a:pt x="11" y="437"/>
                    <a:pt x="9" y="432"/>
                    <a:pt x="11" y="430"/>
                  </a:cubicBezTo>
                  <a:cubicBezTo>
                    <a:pt x="11" y="430"/>
                    <a:pt x="14" y="430"/>
                    <a:pt x="14" y="430"/>
                  </a:cubicBezTo>
                  <a:cubicBezTo>
                    <a:pt x="14" y="429"/>
                    <a:pt x="12" y="428"/>
                    <a:pt x="12" y="426"/>
                  </a:cubicBezTo>
                  <a:cubicBezTo>
                    <a:pt x="18" y="425"/>
                    <a:pt x="17" y="417"/>
                    <a:pt x="22" y="416"/>
                  </a:cubicBezTo>
                  <a:cubicBezTo>
                    <a:pt x="22" y="411"/>
                    <a:pt x="27" y="411"/>
                    <a:pt x="26" y="406"/>
                  </a:cubicBezTo>
                  <a:cubicBezTo>
                    <a:pt x="29" y="407"/>
                    <a:pt x="29" y="405"/>
                    <a:pt x="29" y="404"/>
                  </a:cubicBezTo>
                  <a:cubicBezTo>
                    <a:pt x="38" y="403"/>
                    <a:pt x="44" y="400"/>
                    <a:pt x="43" y="389"/>
                  </a:cubicBezTo>
                  <a:cubicBezTo>
                    <a:pt x="49" y="391"/>
                    <a:pt x="44" y="382"/>
                    <a:pt x="49" y="382"/>
                  </a:cubicBezTo>
                  <a:cubicBezTo>
                    <a:pt x="49" y="374"/>
                    <a:pt x="49" y="374"/>
                    <a:pt x="49" y="374"/>
                  </a:cubicBezTo>
                  <a:cubicBezTo>
                    <a:pt x="51" y="374"/>
                    <a:pt x="52" y="372"/>
                    <a:pt x="55" y="373"/>
                  </a:cubicBezTo>
                  <a:cubicBezTo>
                    <a:pt x="57" y="370"/>
                    <a:pt x="59" y="368"/>
                    <a:pt x="62" y="364"/>
                  </a:cubicBezTo>
                  <a:cubicBezTo>
                    <a:pt x="62" y="363"/>
                    <a:pt x="63" y="364"/>
                    <a:pt x="63" y="363"/>
                  </a:cubicBezTo>
                  <a:cubicBezTo>
                    <a:pt x="63" y="361"/>
                    <a:pt x="67" y="361"/>
                    <a:pt x="66" y="359"/>
                  </a:cubicBezTo>
                  <a:cubicBezTo>
                    <a:pt x="72" y="360"/>
                    <a:pt x="73" y="355"/>
                    <a:pt x="78" y="356"/>
                  </a:cubicBezTo>
                  <a:cubicBezTo>
                    <a:pt x="76" y="361"/>
                    <a:pt x="85" y="356"/>
                    <a:pt x="83" y="361"/>
                  </a:cubicBezTo>
                  <a:cubicBezTo>
                    <a:pt x="85" y="358"/>
                    <a:pt x="97" y="363"/>
                    <a:pt x="97" y="357"/>
                  </a:cubicBezTo>
                  <a:cubicBezTo>
                    <a:pt x="103" y="356"/>
                    <a:pt x="109" y="355"/>
                    <a:pt x="112" y="350"/>
                  </a:cubicBezTo>
                  <a:cubicBezTo>
                    <a:pt x="114" y="350"/>
                    <a:pt x="116" y="350"/>
                    <a:pt x="116" y="349"/>
                  </a:cubicBezTo>
                  <a:cubicBezTo>
                    <a:pt x="119" y="349"/>
                    <a:pt x="119" y="350"/>
                    <a:pt x="122" y="350"/>
                  </a:cubicBezTo>
                  <a:cubicBezTo>
                    <a:pt x="125" y="350"/>
                    <a:pt x="128" y="349"/>
                    <a:pt x="130" y="349"/>
                  </a:cubicBezTo>
                  <a:cubicBezTo>
                    <a:pt x="130" y="349"/>
                    <a:pt x="131" y="350"/>
                    <a:pt x="132" y="350"/>
                  </a:cubicBezTo>
                  <a:cubicBezTo>
                    <a:pt x="135" y="350"/>
                    <a:pt x="141" y="353"/>
                    <a:pt x="147" y="352"/>
                  </a:cubicBezTo>
                  <a:cubicBezTo>
                    <a:pt x="150" y="351"/>
                    <a:pt x="154" y="347"/>
                    <a:pt x="157" y="350"/>
                  </a:cubicBezTo>
                  <a:cubicBezTo>
                    <a:pt x="159" y="353"/>
                    <a:pt x="158" y="350"/>
                    <a:pt x="163" y="350"/>
                  </a:cubicBezTo>
                  <a:cubicBezTo>
                    <a:pt x="163" y="351"/>
                    <a:pt x="164" y="352"/>
                    <a:pt x="164" y="353"/>
                  </a:cubicBezTo>
                  <a:cubicBezTo>
                    <a:pt x="164" y="353"/>
                    <a:pt x="161" y="354"/>
                    <a:pt x="161" y="354"/>
                  </a:cubicBezTo>
                  <a:cubicBezTo>
                    <a:pt x="161" y="356"/>
                    <a:pt x="162" y="355"/>
                    <a:pt x="163" y="356"/>
                  </a:cubicBezTo>
                  <a:cubicBezTo>
                    <a:pt x="163" y="357"/>
                    <a:pt x="161" y="357"/>
                    <a:pt x="161" y="357"/>
                  </a:cubicBezTo>
                  <a:cubicBezTo>
                    <a:pt x="161" y="358"/>
                    <a:pt x="163" y="359"/>
                    <a:pt x="163" y="360"/>
                  </a:cubicBezTo>
                  <a:cubicBezTo>
                    <a:pt x="162" y="364"/>
                    <a:pt x="160" y="366"/>
                    <a:pt x="164" y="371"/>
                  </a:cubicBezTo>
                  <a:cubicBezTo>
                    <a:pt x="165" y="374"/>
                    <a:pt x="166" y="370"/>
                    <a:pt x="168" y="373"/>
                  </a:cubicBezTo>
                  <a:cubicBezTo>
                    <a:pt x="168" y="374"/>
                    <a:pt x="171" y="373"/>
                    <a:pt x="171" y="374"/>
                  </a:cubicBezTo>
                  <a:cubicBezTo>
                    <a:pt x="171" y="374"/>
                    <a:pt x="171" y="377"/>
                    <a:pt x="171" y="377"/>
                  </a:cubicBezTo>
                  <a:cubicBezTo>
                    <a:pt x="172" y="378"/>
                    <a:pt x="175" y="376"/>
                    <a:pt x="175" y="378"/>
                  </a:cubicBezTo>
                  <a:cubicBezTo>
                    <a:pt x="180" y="376"/>
                    <a:pt x="183" y="382"/>
                    <a:pt x="185" y="378"/>
                  </a:cubicBezTo>
                  <a:cubicBezTo>
                    <a:pt x="187" y="378"/>
                    <a:pt x="186" y="381"/>
                    <a:pt x="186" y="381"/>
                  </a:cubicBezTo>
                  <a:cubicBezTo>
                    <a:pt x="189" y="383"/>
                    <a:pt x="190" y="381"/>
                    <a:pt x="193" y="382"/>
                  </a:cubicBezTo>
                  <a:cubicBezTo>
                    <a:pt x="194" y="383"/>
                    <a:pt x="194" y="385"/>
                    <a:pt x="195" y="385"/>
                  </a:cubicBezTo>
                  <a:cubicBezTo>
                    <a:pt x="195" y="386"/>
                    <a:pt x="197" y="385"/>
                    <a:pt x="198" y="385"/>
                  </a:cubicBezTo>
                  <a:cubicBezTo>
                    <a:pt x="199" y="387"/>
                    <a:pt x="200" y="386"/>
                    <a:pt x="202" y="387"/>
                  </a:cubicBezTo>
                  <a:cubicBezTo>
                    <a:pt x="202" y="387"/>
                    <a:pt x="203" y="389"/>
                    <a:pt x="203" y="389"/>
                  </a:cubicBezTo>
                  <a:cubicBezTo>
                    <a:pt x="204" y="390"/>
                    <a:pt x="206" y="388"/>
                    <a:pt x="207" y="388"/>
                  </a:cubicBezTo>
                  <a:cubicBezTo>
                    <a:pt x="207" y="388"/>
                    <a:pt x="208" y="389"/>
                    <a:pt x="209" y="389"/>
                  </a:cubicBezTo>
                  <a:cubicBezTo>
                    <a:pt x="210" y="390"/>
                    <a:pt x="211" y="389"/>
                    <a:pt x="212" y="389"/>
                  </a:cubicBezTo>
                  <a:cubicBezTo>
                    <a:pt x="212" y="388"/>
                    <a:pt x="214" y="388"/>
                    <a:pt x="214" y="387"/>
                  </a:cubicBezTo>
                  <a:cubicBezTo>
                    <a:pt x="214" y="387"/>
                    <a:pt x="217" y="386"/>
                    <a:pt x="216" y="385"/>
                  </a:cubicBezTo>
                  <a:cubicBezTo>
                    <a:pt x="212" y="382"/>
                    <a:pt x="220" y="383"/>
                    <a:pt x="220" y="378"/>
                  </a:cubicBezTo>
                  <a:cubicBezTo>
                    <a:pt x="224" y="379"/>
                    <a:pt x="224" y="376"/>
                    <a:pt x="229" y="377"/>
                  </a:cubicBezTo>
                  <a:cubicBezTo>
                    <a:pt x="229" y="377"/>
                    <a:pt x="230" y="378"/>
                    <a:pt x="230" y="378"/>
                  </a:cubicBezTo>
                  <a:cubicBezTo>
                    <a:pt x="232" y="379"/>
                    <a:pt x="234" y="378"/>
                    <a:pt x="236" y="378"/>
                  </a:cubicBezTo>
                  <a:cubicBezTo>
                    <a:pt x="236" y="378"/>
                    <a:pt x="238" y="381"/>
                    <a:pt x="238" y="381"/>
                  </a:cubicBezTo>
                  <a:cubicBezTo>
                    <a:pt x="239" y="381"/>
                    <a:pt x="241" y="379"/>
                    <a:pt x="243" y="380"/>
                  </a:cubicBezTo>
                  <a:cubicBezTo>
                    <a:pt x="243" y="380"/>
                    <a:pt x="242" y="382"/>
                    <a:pt x="243" y="382"/>
                  </a:cubicBezTo>
                  <a:cubicBezTo>
                    <a:pt x="244" y="383"/>
                    <a:pt x="246" y="380"/>
                    <a:pt x="248" y="381"/>
                  </a:cubicBezTo>
                  <a:cubicBezTo>
                    <a:pt x="249" y="382"/>
                    <a:pt x="245" y="383"/>
                    <a:pt x="245" y="382"/>
                  </a:cubicBezTo>
                  <a:cubicBezTo>
                    <a:pt x="246" y="385"/>
                    <a:pt x="255" y="385"/>
                    <a:pt x="259" y="385"/>
                  </a:cubicBezTo>
                  <a:cubicBezTo>
                    <a:pt x="259" y="391"/>
                    <a:pt x="271" y="389"/>
                    <a:pt x="273" y="385"/>
                  </a:cubicBezTo>
                  <a:cubicBezTo>
                    <a:pt x="274" y="387"/>
                    <a:pt x="280" y="384"/>
                    <a:pt x="282" y="385"/>
                  </a:cubicBezTo>
                  <a:cubicBezTo>
                    <a:pt x="283" y="387"/>
                    <a:pt x="282" y="385"/>
                    <a:pt x="285" y="385"/>
                  </a:cubicBezTo>
                  <a:cubicBezTo>
                    <a:pt x="287" y="386"/>
                    <a:pt x="289" y="387"/>
                    <a:pt x="292" y="387"/>
                  </a:cubicBezTo>
                  <a:cubicBezTo>
                    <a:pt x="294" y="386"/>
                    <a:pt x="295" y="384"/>
                    <a:pt x="299" y="384"/>
                  </a:cubicBezTo>
                  <a:cubicBezTo>
                    <a:pt x="300" y="381"/>
                    <a:pt x="299" y="376"/>
                    <a:pt x="303" y="375"/>
                  </a:cubicBezTo>
                  <a:cubicBezTo>
                    <a:pt x="303" y="373"/>
                    <a:pt x="301" y="373"/>
                    <a:pt x="301" y="370"/>
                  </a:cubicBezTo>
                  <a:cubicBezTo>
                    <a:pt x="306" y="370"/>
                    <a:pt x="306" y="361"/>
                    <a:pt x="310" y="366"/>
                  </a:cubicBezTo>
                  <a:cubicBezTo>
                    <a:pt x="311" y="360"/>
                    <a:pt x="308" y="359"/>
                    <a:pt x="304" y="359"/>
                  </a:cubicBezTo>
                  <a:cubicBezTo>
                    <a:pt x="305" y="357"/>
                    <a:pt x="306" y="355"/>
                    <a:pt x="306" y="353"/>
                  </a:cubicBezTo>
                  <a:cubicBezTo>
                    <a:pt x="304" y="349"/>
                    <a:pt x="296" y="352"/>
                    <a:pt x="294" y="347"/>
                  </a:cubicBezTo>
                  <a:cubicBezTo>
                    <a:pt x="292" y="349"/>
                    <a:pt x="287" y="349"/>
                    <a:pt x="286" y="352"/>
                  </a:cubicBezTo>
                  <a:cubicBezTo>
                    <a:pt x="284" y="352"/>
                    <a:pt x="285" y="349"/>
                    <a:pt x="285" y="349"/>
                  </a:cubicBezTo>
                  <a:cubicBezTo>
                    <a:pt x="282" y="347"/>
                    <a:pt x="278" y="350"/>
                    <a:pt x="275" y="349"/>
                  </a:cubicBezTo>
                  <a:cubicBezTo>
                    <a:pt x="273" y="350"/>
                    <a:pt x="273" y="352"/>
                    <a:pt x="271" y="352"/>
                  </a:cubicBezTo>
                  <a:cubicBezTo>
                    <a:pt x="267" y="352"/>
                    <a:pt x="267" y="346"/>
                    <a:pt x="261" y="347"/>
                  </a:cubicBezTo>
                  <a:cubicBezTo>
                    <a:pt x="261" y="345"/>
                    <a:pt x="259" y="344"/>
                    <a:pt x="259" y="342"/>
                  </a:cubicBezTo>
                  <a:cubicBezTo>
                    <a:pt x="258" y="342"/>
                    <a:pt x="257" y="342"/>
                    <a:pt x="257" y="340"/>
                  </a:cubicBezTo>
                  <a:cubicBezTo>
                    <a:pt x="256" y="339"/>
                    <a:pt x="254" y="338"/>
                    <a:pt x="251" y="338"/>
                  </a:cubicBezTo>
                  <a:cubicBezTo>
                    <a:pt x="254" y="334"/>
                    <a:pt x="252" y="326"/>
                    <a:pt x="251" y="322"/>
                  </a:cubicBezTo>
                  <a:cubicBezTo>
                    <a:pt x="247" y="325"/>
                    <a:pt x="243" y="319"/>
                    <a:pt x="243" y="326"/>
                  </a:cubicBezTo>
                  <a:cubicBezTo>
                    <a:pt x="238" y="324"/>
                    <a:pt x="238" y="328"/>
                    <a:pt x="234" y="325"/>
                  </a:cubicBezTo>
                  <a:cubicBezTo>
                    <a:pt x="234" y="327"/>
                    <a:pt x="234" y="327"/>
                    <a:pt x="233" y="328"/>
                  </a:cubicBezTo>
                  <a:cubicBezTo>
                    <a:pt x="234" y="329"/>
                    <a:pt x="235" y="329"/>
                    <a:pt x="236" y="331"/>
                  </a:cubicBezTo>
                  <a:cubicBezTo>
                    <a:pt x="236" y="332"/>
                    <a:pt x="235" y="334"/>
                    <a:pt x="238" y="333"/>
                  </a:cubicBezTo>
                  <a:cubicBezTo>
                    <a:pt x="237" y="338"/>
                    <a:pt x="237" y="336"/>
                    <a:pt x="240" y="339"/>
                  </a:cubicBezTo>
                  <a:cubicBezTo>
                    <a:pt x="241" y="342"/>
                    <a:pt x="238" y="341"/>
                    <a:pt x="237" y="342"/>
                  </a:cubicBezTo>
                  <a:cubicBezTo>
                    <a:pt x="237" y="342"/>
                    <a:pt x="235" y="347"/>
                    <a:pt x="234" y="346"/>
                  </a:cubicBezTo>
                  <a:cubicBezTo>
                    <a:pt x="231" y="343"/>
                    <a:pt x="234" y="350"/>
                    <a:pt x="229" y="349"/>
                  </a:cubicBezTo>
                  <a:cubicBezTo>
                    <a:pt x="228" y="348"/>
                    <a:pt x="227" y="346"/>
                    <a:pt x="226" y="346"/>
                  </a:cubicBezTo>
                  <a:cubicBezTo>
                    <a:pt x="225" y="344"/>
                    <a:pt x="227" y="343"/>
                    <a:pt x="229" y="343"/>
                  </a:cubicBezTo>
                  <a:cubicBezTo>
                    <a:pt x="227" y="341"/>
                    <a:pt x="222" y="340"/>
                    <a:pt x="226" y="336"/>
                  </a:cubicBezTo>
                  <a:cubicBezTo>
                    <a:pt x="224" y="335"/>
                    <a:pt x="221" y="337"/>
                    <a:pt x="220" y="336"/>
                  </a:cubicBezTo>
                  <a:cubicBezTo>
                    <a:pt x="219" y="335"/>
                    <a:pt x="223" y="335"/>
                    <a:pt x="223" y="335"/>
                  </a:cubicBezTo>
                  <a:cubicBezTo>
                    <a:pt x="223" y="335"/>
                    <a:pt x="219" y="331"/>
                    <a:pt x="216" y="329"/>
                  </a:cubicBezTo>
                  <a:cubicBezTo>
                    <a:pt x="217" y="323"/>
                    <a:pt x="213" y="321"/>
                    <a:pt x="213" y="315"/>
                  </a:cubicBezTo>
                  <a:cubicBezTo>
                    <a:pt x="214" y="313"/>
                    <a:pt x="209" y="315"/>
                    <a:pt x="209" y="314"/>
                  </a:cubicBezTo>
                  <a:cubicBezTo>
                    <a:pt x="209" y="313"/>
                    <a:pt x="211" y="311"/>
                    <a:pt x="210" y="311"/>
                  </a:cubicBezTo>
                  <a:cubicBezTo>
                    <a:pt x="207" y="309"/>
                    <a:pt x="207" y="311"/>
                    <a:pt x="205" y="310"/>
                  </a:cubicBezTo>
                  <a:cubicBezTo>
                    <a:pt x="204" y="309"/>
                    <a:pt x="206" y="308"/>
                    <a:pt x="206" y="307"/>
                  </a:cubicBezTo>
                  <a:cubicBezTo>
                    <a:pt x="206" y="306"/>
                    <a:pt x="204" y="308"/>
                    <a:pt x="205" y="308"/>
                  </a:cubicBezTo>
                  <a:cubicBezTo>
                    <a:pt x="203" y="308"/>
                    <a:pt x="204" y="306"/>
                    <a:pt x="203" y="305"/>
                  </a:cubicBezTo>
                  <a:cubicBezTo>
                    <a:pt x="198" y="306"/>
                    <a:pt x="198" y="302"/>
                    <a:pt x="192" y="303"/>
                  </a:cubicBezTo>
                  <a:cubicBezTo>
                    <a:pt x="192" y="301"/>
                    <a:pt x="190" y="301"/>
                    <a:pt x="189" y="300"/>
                  </a:cubicBezTo>
                  <a:cubicBezTo>
                    <a:pt x="189" y="299"/>
                    <a:pt x="190" y="297"/>
                    <a:pt x="189" y="297"/>
                  </a:cubicBezTo>
                  <a:cubicBezTo>
                    <a:pt x="189" y="296"/>
                    <a:pt x="187" y="297"/>
                    <a:pt x="186" y="297"/>
                  </a:cubicBezTo>
                  <a:cubicBezTo>
                    <a:pt x="186" y="297"/>
                    <a:pt x="186" y="291"/>
                    <a:pt x="185" y="293"/>
                  </a:cubicBezTo>
                  <a:cubicBezTo>
                    <a:pt x="184" y="294"/>
                    <a:pt x="183" y="293"/>
                    <a:pt x="182" y="291"/>
                  </a:cubicBezTo>
                  <a:cubicBezTo>
                    <a:pt x="182" y="291"/>
                    <a:pt x="180" y="290"/>
                    <a:pt x="181" y="288"/>
                  </a:cubicBezTo>
                  <a:cubicBezTo>
                    <a:pt x="176" y="289"/>
                    <a:pt x="177" y="290"/>
                    <a:pt x="172" y="288"/>
                  </a:cubicBezTo>
                  <a:cubicBezTo>
                    <a:pt x="171" y="289"/>
                    <a:pt x="171" y="291"/>
                    <a:pt x="170" y="291"/>
                  </a:cubicBezTo>
                  <a:cubicBezTo>
                    <a:pt x="168" y="295"/>
                    <a:pt x="172" y="294"/>
                    <a:pt x="172" y="297"/>
                  </a:cubicBezTo>
                  <a:cubicBezTo>
                    <a:pt x="172" y="298"/>
                    <a:pt x="175" y="301"/>
                    <a:pt x="175" y="301"/>
                  </a:cubicBezTo>
                  <a:cubicBezTo>
                    <a:pt x="176" y="302"/>
                    <a:pt x="176" y="303"/>
                    <a:pt x="178" y="303"/>
                  </a:cubicBezTo>
                  <a:cubicBezTo>
                    <a:pt x="176" y="307"/>
                    <a:pt x="181" y="306"/>
                    <a:pt x="182" y="308"/>
                  </a:cubicBezTo>
                  <a:cubicBezTo>
                    <a:pt x="183" y="309"/>
                    <a:pt x="184" y="314"/>
                    <a:pt x="185" y="312"/>
                  </a:cubicBezTo>
                  <a:cubicBezTo>
                    <a:pt x="187" y="310"/>
                    <a:pt x="185" y="313"/>
                    <a:pt x="186" y="314"/>
                  </a:cubicBezTo>
                  <a:cubicBezTo>
                    <a:pt x="188" y="315"/>
                    <a:pt x="191" y="314"/>
                    <a:pt x="192" y="318"/>
                  </a:cubicBezTo>
                  <a:cubicBezTo>
                    <a:pt x="194" y="317"/>
                    <a:pt x="194" y="319"/>
                    <a:pt x="195" y="319"/>
                  </a:cubicBezTo>
                  <a:cubicBezTo>
                    <a:pt x="196" y="319"/>
                    <a:pt x="197" y="318"/>
                    <a:pt x="196" y="318"/>
                  </a:cubicBezTo>
                  <a:cubicBezTo>
                    <a:pt x="198" y="318"/>
                    <a:pt x="198" y="322"/>
                    <a:pt x="199" y="319"/>
                  </a:cubicBezTo>
                  <a:cubicBezTo>
                    <a:pt x="202" y="319"/>
                    <a:pt x="198" y="326"/>
                    <a:pt x="203" y="324"/>
                  </a:cubicBezTo>
                  <a:cubicBezTo>
                    <a:pt x="203" y="327"/>
                    <a:pt x="197" y="324"/>
                    <a:pt x="195" y="325"/>
                  </a:cubicBezTo>
                  <a:cubicBezTo>
                    <a:pt x="196" y="326"/>
                    <a:pt x="197" y="326"/>
                    <a:pt x="198" y="328"/>
                  </a:cubicBezTo>
                  <a:cubicBezTo>
                    <a:pt x="199" y="330"/>
                    <a:pt x="195" y="335"/>
                    <a:pt x="198" y="335"/>
                  </a:cubicBezTo>
                  <a:cubicBezTo>
                    <a:pt x="196" y="337"/>
                    <a:pt x="193" y="337"/>
                    <a:pt x="191" y="338"/>
                  </a:cubicBezTo>
                  <a:cubicBezTo>
                    <a:pt x="193" y="337"/>
                    <a:pt x="191" y="332"/>
                    <a:pt x="193" y="332"/>
                  </a:cubicBezTo>
                  <a:cubicBezTo>
                    <a:pt x="192" y="331"/>
                    <a:pt x="193" y="328"/>
                    <a:pt x="191" y="328"/>
                  </a:cubicBezTo>
                  <a:cubicBezTo>
                    <a:pt x="188" y="328"/>
                    <a:pt x="192" y="326"/>
                    <a:pt x="188" y="324"/>
                  </a:cubicBezTo>
                  <a:cubicBezTo>
                    <a:pt x="186" y="323"/>
                    <a:pt x="183" y="323"/>
                    <a:pt x="184" y="319"/>
                  </a:cubicBezTo>
                  <a:cubicBezTo>
                    <a:pt x="178" y="321"/>
                    <a:pt x="177" y="317"/>
                    <a:pt x="172" y="317"/>
                  </a:cubicBezTo>
                  <a:cubicBezTo>
                    <a:pt x="172" y="313"/>
                    <a:pt x="169" y="312"/>
                    <a:pt x="167" y="308"/>
                  </a:cubicBezTo>
                  <a:cubicBezTo>
                    <a:pt x="166" y="307"/>
                    <a:pt x="165" y="308"/>
                    <a:pt x="165" y="307"/>
                  </a:cubicBezTo>
                  <a:cubicBezTo>
                    <a:pt x="165" y="305"/>
                    <a:pt x="163" y="306"/>
                    <a:pt x="163" y="305"/>
                  </a:cubicBezTo>
                  <a:cubicBezTo>
                    <a:pt x="162" y="305"/>
                    <a:pt x="163" y="303"/>
                    <a:pt x="163" y="303"/>
                  </a:cubicBezTo>
                  <a:cubicBezTo>
                    <a:pt x="161" y="302"/>
                    <a:pt x="158" y="303"/>
                    <a:pt x="157" y="303"/>
                  </a:cubicBezTo>
                  <a:cubicBezTo>
                    <a:pt x="156" y="302"/>
                    <a:pt x="159" y="301"/>
                    <a:pt x="160" y="301"/>
                  </a:cubicBezTo>
                  <a:cubicBezTo>
                    <a:pt x="158" y="298"/>
                    <a:pt x="150" y="298"/>
                    <a:pt x="146" y="300"/>
                  </a:cubicBezTo>
                  <a:cubicBezTo>
                    <a:pt x="145" y="301"/>
                    <a:pt x="148" y="301"/>
                    <a:pt x="149" y="301"/>
                  </a:cubicBezTo>
                  <a:cubicBezTo>
                    <a:pt x="147" y="303"/>
                    <a:pt x="146" y="301"/>
                    <a:pt x="144" y="303"/>
                  </a:cubicBezTo>
                  <a:cubicBezTo>
                    <a:pt x="141" y="304"/>
                    <a:pt x="141" y="309"/>
                    <a:pt x="139" y="308"/>
                  </a:cubicBezTo>
                  <a:cubicBezTo>
                    <a:pt x="133" y="308"/>
                    <a:pt x="132" y="303"/>
                    <a:pt x="125" y="304"/>
                  </a:cubicBezTo>
                  <a:cubicBezTo>
                    <a:pt x="123" y="305"/>
                    <a:pt x="123" y="308"/>
                    <a:pt x="119" y="307"/>
                  </a:cubicBezTo>
                  <a:cubicBezTo>
                    <a:pt x="119" y="317"/>
                    <a:pt x="119" y="317"/>
                    <a:pt x="119" y="317"/>
                  </a:cubicBezTo>
                  <a:cubicBezTo>
                    <a:pt x="115" y="319"/>
                    <a:pt x="106" y="317"/>
                    <a:pt x="108" y="325"/>
                  </a:cubicBezTo>
                  <a:cubicBezTo>
                    <a:pt x="99" y="323"/>
                    <a:pt x="106" y="331"/>
                    <a:pt x="98" y="331"/>
                  </a:cubicBezTo>
                  <a:cubicBezTo>
                    <a:pt x="98" y="332"/>
                    <a:pt x="103" y="336"/>
                    <a:pt x="99" y="336"/>
                  </a:cubicBezTo>
                  <a:cubicBezTo>
                    <a:pt x="99" y="341"/>
                    <a:pt x="97" y="336"/>
                    <a:pt x="94" y="340"/>
                  </a:cubicBezTo>
                  <a:cubicBezTo>
                    <a:pt x="94" y="342"/>
                    <a:pt x="94" y="343"/>
                    <a:pt x="95" y="343"/>
                  </a:cubicBezTo>
                  <a:cubicBezTo>
                    <a:pt x="95" y="346"/>
                    <a:pt x="90" y="344"/>
                    <a:pt x="88" y="345"/>
                  </a:cubicBezTo>
                  <a:cubicBezTo>
                    <a:pt x="87" y="345"/>
                    <a:pt x="87" y="348"/>
                    <a:pt x="85" y="349"/>
                  </a:cubicBezTo>
                  <a:cubicBezTo>
                    <a:pt x="81" y="351"/>
                    <a:pt x="74" y="348"/>
                    <a:pt x="70" y="353"/>
                  </a:cubicBezTo>
                  <a:cubicBezTo>
                    <a:pt x="68" y="352"/>
                    <a:pt x="67" y="349"/>
                    <a:pt x="66" y="347"/>
                  </a:cubicBezTo>
                  <a:cubicBezTo>
                    <a:pt x="60" y="346"/>
                    <a:pt x="53" y="349"/>
                    <a:pt x="50" y="347"/>
                  </a:cubicBezTo>
                  <a:cubicBezTo>
                    <a:pt x="51" y="342"/>
                    <a:pt x="53" y="336"/>
                    <a:pt x="49" y="333"/>
                  </a:cubicBezTo>
                  <a:cubicBezTo>
                    <a:pt x="48" y="331"/>
                    <a:pt x="51" y="330"/>
                    <a:pt x="52" y="328"/>
                  </a:cubicBezTo>
                  <a:cubicBezTo>
                    <a:pt x="53" y="324"/>
                    <a:pt x="50" y="319"/>
                    <a:pt x="53" y="317"/>
                  </a:cubicBezTo>
                  <a:cubicBezTo>
                    <a:pt x="52" y="313"/>
                    <a:pt x="52" y="309"/>
                    <a:pt x="49" y="308"/>
                  </a:cubicBezTo>
                  <a:cubicBezTo>
                    <a:pt x="50" y="307"/>
                    <a:pt x="52" y="307"/>
                    <a:pt x="52" y="304"/>
                  </a:cubicBezTo>
                  <a:cubicBezTo>
                    <a:pt x="55" y="305"/>
                    <a:pt x="64" y="301"/>
                    <a:pt x="63" y="307"/>
                  </a:cubicBezTo>
                  <a:cubicBezTo>
                    <a:pt x="66" y="304"/>
                    <a:pt x="80" y="310"/>
                    <a:pt x="83" y="307"/>
                  </a:cubicBezTo>
                  <a:cubicBezTo>
                    <a:pt x="84" y="305"/>
                    <a:pt x="83" y="306"/>
                    <a:pt x="85" y="307"/>
                  </a:cubicBezTo>
                  <a:cubicBezTo>
                    <a:pt x="85" y="307"/>
                    <a:pt x="86" y="305"/>
                    <a:pt x="87" y="305"/>
                  </a:cubicBezTo>
                  <a:cubicBezTo>
                    <a:pt x="87" y="305"/>
                    <a:pt x="87" y="307"/>
                    <a:pt x="87" y="307"/>
                  </a:cubicBezTo>
                  <a:cubicBezTo>
                    <a:pt x="91" y="306"/>
                    <a:pt x="93" y="304"/>
                    <a:pt x="94" y="300"/>
                  </a:cubicBezTo>
                  <a:cubicBezTo>
                    <a:pt x="94" y="298"/>
                    <a:pt x="97" y="291"/>
                    <a:pt x="94" y="287"/>
                  </a:cubicBezTo>
                  <a:cubicBezTo>
                    <a:pt x="92" y="285"/>
                    <a:pt x="95" y="285"/>
                    <a:pt x="92" y="281"/>
                  </a:cubicBezTo>
                  <a:cubicBezTo>
                    <a:pt x="92" y="280"/>
                    <a:pt x="90" y="280"/>
                    <a:pt x="88" y="280"/>
                  </a:cubicBezTo>
                  <a:cubicBezTo>
                    <a:pt x="89" y="279"/>
                    <a:pt x="90" y="278"/>
                    <a:pt x="90" y="276"/>
                  </a:cubicBezTo>
                  <a:cubicBezTo>
                    <a:pt x="88" y="275"/>
                    <a:pt x="87" y="277"/>
                    <a:pt x="87" y="277"/>
                  </a:cubicBezTo>
                  <a:cubicBezTo>
                    <a:pt x="85" y="277"/>
                    <a:pt x="87" y="275"/>
                    <a:pt x="85" y="274"/>
                  </a:cubicBezTo>
                  <a:cubicBezTo>
                    <a:pt x="84" y="274"/>
                    <a:pt x="80" y="274"/>
                    <a:pt x="78" y="273"/>
                  </a:cubicBezTo>
                  <a:cubicBezTo>
                    <a:pt x="78" y="273"/>
                    <a:pt x="78" y="272"/>
                    <a:pt x="77" y="272"/>
                  </a:cubicBezTo>
                  <a:cubicBezTo>
                    <a:pt x="75" y="272"/>
                    <a:pt x="74" y="272"/>
                    <a:pt x="74" y="270"/>
                  </a:cubicBezTo>
                  <a:cubicBezTo>
                    <a:pt x="73" y="266"/>
                    <a:pt x="77" y="269"/>
                    <a:pt x="77" y="269"/>
                  </a:cubicBezTo>
                  <a:cubicBezTo>
                    <a:pt x="81" y="267"/>
                    <a:pt x="84" y="265"/>
                    <a:pt x="92" y="266"/>
                  </a:cubicBezTo>
                  <a:cubicBezTo>
                    <a:pt x="93" y="264"/>
                    <a:pt x="91" y="263"/>
                    <a:pt x="90" y="263"/>
                  </a:cubicBezTo>
                  <a:cubicBezTo>
                    <a:pt x="91" y="259"/>
                    <a:pt x="96" y="263"/>
                    <a:pt x="98" y="263"/>
                  </a:cubicBezTo>
                  <a:cubicBezTo>
                    <a:pt x="99" y="263"/>
                    <a:pt x="102" y="260"/>
                    <a:pt x="102" y="263"/>
                  </a:cubicBezTo>
                  <a:cubicBezTo>
                    <a:pt x="105" y="261"/>
                    <a:pt x="106" y="256"/>
                    <a:pt x="111" y="256"/>
                  </a:cubicBezTo>
                  <a:cubicBezTo>
                    <a:pt x="109" y="251"/>
                    <a:pt x="115" y="254"/>
                    <a:pt x="113" y="249"/>
                  </a:cubicBezTo>
                  <a:cubicBezTo>
                    <a:pt x="122" y="249"/>
                    <a:pt x="122" y="249"/>
                    <a:pt x="122" y="249"/>
                  </a:cubicBezTo>
                  <a:cubicBezTo>
                    <a:pt x="122" y="248"/>
                    <a:pt x="120" y="248"/>
                    <a:pt x="119" y="248"/>
                  </a:cubicBezTo>
                  <a:cubicBezTo>
                    <a:pt x="120" y="246"/>
                    <a:pt x="123" y="247"/>
                    <a:pt x="122" y="242"/>
                  </a:cubicBezTo>
                  <a:cubicBezTo>
                    <a:pt x="126" y="242"/>
                    <a:pt x="125" y="245"/>
                    <a:pt x="127" y="242"/>
                  </a:cubicBezTo>
                  <a:cubicBezTo>
                    <a:pt x="124" y="235"/>
                    <a:pt x="130" y="238"/>
                    <a:pt x="130" y="231"/>
                  </a:cubicBezTo>
                  <a:cubicBezTo>
                    <a:pt x="132" y="231"/>
                    <a:pt x="134" y="231"/>
                    <a:pt x="136" y="231"/>
                  </a:cubicBezTo>
                  <a:cubicBezTo>
                    <a:pt x="138" y="231"/>
                    <a:pt x="138" y="229"/>
                    <a:pt x="139" y="228"/>
                  </a:cubicBezTo>
                  <a:cubicBezTo>
                    <a:pt x="140" y="228"/>
                    <a:pt x="140" y="229"/>
                    <a:pt x="140" y="230"/>
                  </a:cubicBezTo>
                  <a:cubicBezTo>
                    <a:pt x="142" y="230"/>
                    <a:pt x="141" y="228"/>
                    <a:pt x="142" y="228"/>
                  </a:cubicBezTo>
                  <a:cubicBezTo>
                    <a:pt x="143" y="228"/>
                    <a:pt x="146" y="229"/>
                    <a:pt x="147" y="228"/>
                  </a:cubicBezTo>
                  <a:cubicBezTo>
                    <a:pt x="149" y="228"/>
                    <a:pt x="150" y="224"/>
                    <a:pt x="153" y="225"/>
                  </a:cubicBezTo>
                  <a:cubicBezTo>
                    <a:pt x="152" y="222"/>
                    <a:pt x="148" y="223"/>
                    <a:pt x="149" y="218"/>
                  </a:cubicBezTo>
                  <a:cubicBezTo>
                    <a:pt x="152" y="218"/>
                    <a:pt x="150" y="216"/>
                    <a:pt x="150" y="211"/>
                  </a:cubicBezTo>
                  <a:cubicBezTo>
                    <a:pt x="150" y="208"/>
                    <a:pt x="152" y="205"/>
                    <a:pt x="151" y="202"/>
                  </a:cubicBezTo>
                  <a:cubicBezTo>
                    <a:pt x="157" y="202"/>
                    <a:pt x="157" y="202"/>
                    <a:pt x="157" y="202"/>
                  </a:cubicBezTo>
                  <a:cubicBezTo>
                    <a:pt x="161" y="201"/>
                    <a:pt x="154" y="198"/>
                    <a:pt x="160" y="199"/>
                  </a:cubicBezTo>
                  <a:cubicBezTo>
                    <a:pt x="160" y="200"/>
                    <a:pt x="162" y="200"/>
                    <a:pt x="163" y="200"/>
                  </a:cubicBezTo>
                  <a:cubicBezTo>
                    <a:pt x="160" y="203"/>
                    <a:pt x="160" y="200"/>
                    <a:pt x="161" y="204"/>
                  </a:cubicBezTo>
                  <a:cubicBezTo>
                    <a:pt x="162" y="207"/>
                    <a:pt x="161" y="209"/>
                    <a:pt x="164" y="209"/>
                  </a:cubicBezTo>
                  <a:cubicBezTo>
                    <a:pt x="164" y="211"/>
                    <a:pt x="164" y="213"/>
                    <a:pt x="163" y="213"/>
                  </a:cubicBezTo>
                  <a:cubicBezTo>
                    <a:pt x="162" y="215"/>
                    <a:pt x="169" y="210"/>
                    <a:pt x="171" y="214"/>
                  </a:cubicBezTo>
                  <a:cubicBezTo>
                    <a:pt x="170" y="218"/>
                    <a:pt x="162" y="215"/>
                    <a:pt x="161" y="220"/>
                  </a:cubicBezTo>
                  <a:cubicBezTo>
                    <a:pt x="160" y="223"/>
                    <a:pt x="164" y="223"/>
                    <a:pt x="165" y="224"/>
                  </a:cubicBezTo>
                  <a:cubicBezTo>
                    <a:pt x="167" y="225"/>
                    <a:pt x="167" y="227"/>
                    <a:pt x="170" y="227"/>
                  </a:cubicBezTo>
                  <a:cubicBezTo>
                    <a:pt x="168" y="224"/>
                    <a:pt x="164" y="224"/>
                    <a:pt x="171" y="224"/>
                  </a:cubicBezTo>
                  <a:cubicBezTo>
                    <a:pt x="173" y="224"/>
                    <a:pt x="175" y="224"/>
                    <a:pt x="177" y="224"/>
                  </a:cubicBezTo>
                  <a:cubicBezTo>
                    <a:pt x="179" y="224"/>
                    <a:pt x="180" y="225"/>
                    <a:pt x="182" y="225"/>
                  </a:cubicBezTo>
                  <a:cubicBezTo>
                    <a:pt x="186" y="225"/>
                    <a:pt x="187" y="223"/>
                    <a:pt x="191" y="224"/>
                  </a:cubicBezTo>
                  <a:cubicBezTo>
                    <a:pt x="191" y="224"/>
                    <a:pt x="196" y="226"/>
                    <a:pt x="198" y="224"/>
                  </a:cubicBezTo>
                  <a:cubicBezTo>
                    <a:pt x="198" y="224"/>
                    <a:pt x="198" y="223"/>
                    <a:pt x="198" y="223"/>
                  </a:cubicBezTo>
                  <a:cubicBezTo>
                    <a:pt x="202" y="221"/>
                    <a:pt x="206" y="223"/>
                    <a:pt x="207" y="220"/>
                  </a:cubicBezTo>
                  <a:cubicBezTo>
                    <a:pt x="213" y="225"/>
                    <a:pt x="217" y="215"/>
                    <a:pt x="220" y="218"/>
                  </a:cubicBezTo>
                  <a:cubicBezTo>
                    <a:pt x="220" y="213"/>
                    <a:pt x="220" y="213"/>
                    <a:pt x="220" y="213"/>
                  </a:cubicBezTo>
                  <a:cubicBezTo>
                    <a:pt x="223" y="213"/>
                    <a:pt x="222" y="212"/>
                    <a:pt x="223" y="210"/>
                  </a:cubicBezTo>
                  <a:cubicBezTo>
                    <a:pt x="223" y="210"/>
                    <a:pt x="224" y="206"/>
                    <a:pt x="224" y="206"/>
                  </a:cubicBezTo>
                  <a:cubicBezTo>
                    <a:pt x="226" y="204"/>
                    <a:pt x="224" y="204"/>
                    <a:pt x="224" y="202"/>
                  </a:cubicBezTo>
                  <a:cubicBezTo>
                    <a:pt x="228" y="202"/>
                    <a:pt x="230" y="201"/>
                    <a:pt x="230" y="199"/>
                  </a:cubicBezTo>
                  <a:cubicBezTo>
                    <a:pt x="231" y="199"/>
                    <a:pt x="231" y="200"/>
                    <a:pt x="231" y="202"/>
                  </a:cubicBezTo>
                  <a:cubicBezTo>
                    <a:pt x="233" y="200"/>
                    <a:pt x="234" y="200"/>
                    <a:pt x="237" y="200"/>
                  </a:cubicBezTo>
                  <a:cubicBezTo>
                    <a:pt x="238" y="200"/>
                    <a:pt x="238" y="197"/>
                    <a:pt x="240" y="197"/>
                  </a:cubicBezTo>
                  <a:cubicBezTo>
                    <a:pt x="240" y="194"/>
                    <a:pt x="239" y="192"/>
                    <a:pt x="237" y="192"/>
                  </a:cubicBezTo>
                  <a:cubicBezTo>
                    <a:pt x="238" y="190"/>
                    <a:pt x="238" y="189"/>
                    <a:pt x="238" y="186"/>
                  </a:cubicBezTo>
                  <a:cubicBezTo>
                    <a:pt x="241" y="187"/>
                    <a:pt x="243" y="186"/>
                    <a:pt x="243" y="183"/>
                  </a:cubicBezTo>
                  <a:cubicBezTo>
                    <a:pt x="246" y="187"/>
                    <a:pt x="247" y="182"/>
                    <a:pt x="252" y="183"/>
                  </a:cubicBezTo>
                  <a:cubicBezTo>
                    <a:pt x="253" y="183"/>
                    <a:pt x="254" y="185"/>
                    <a:pt x="254" y="185"/>
                  </a:cubicBezTo>
                  <a:cubicBezTo>
                    <a:pt x="255" y="185"/>
                    <a:pt x="255" y="183"/>
                    <a:pt x="257" y="183"/>
                  </a:cubicBezTo>
                  <a:cubicBezTo>
                    <a:pt x="258" y="183"/>
                    <a:pt x="260" y="185"/>
                    <a:pt x="259" y="185"/>
                  </a:cubicBezTo>
                  <a:cubicBezTo>
                    <a:pt x="261" y="184"/>
                    <a:pt x="260" y="183"/>
                    <a:pt x="261" y="182"/>
                  </a:cubicBezTo>
                  <a:cubicBezTo>
                    <a:pt x="261" y="181"/>
                    <a:pt x="263" y="182"/>
                    <a:pt x="264" y="182"/>
                  </a:cubicBezTo>
                  <a:cubicBezTo>
                    <a:pt x="266" y="180"/>
                    <a:pt x="265" y="178"/>
                    <a:pt x="269" y="179"/>
                  </a:cubicBezTo>
                  <a:cubicBezTo>
                    <a:pt x="267" y="177"/>
                    <a:pt x="269" y="172"/>
                    <a:pt x="265" y="172"/>
                  </a:cubicBezTo>
                  <a:cubicBezTo>
                    <a:pt x="262" y="170"/>
                    <a:pt x="263" y="175"/>
                    <a:pt x="262" y="175"/>
                  </a:cubicBezTo>
                  <a:cubicBezTo>
                    <a:pt x="261" y="175"/>
                    <a:pt x="261" y="173"/>
                    <a:pt x="259" y="173"/>
                  </a:cubicBezTo>
                  <a:cubicBezTo>
                    <a:pt x="259" y="174"/>
                    <a:pt x="258" y="175"/>
                    <a:pt x="258" y="175"/>
                  </a:cubicBezTo>
                  <a:cubicBezTo>
                    <a:pt x="257" y="175"/>
                    <a:pt x="257" y="173"/>
                    <a:pt x="255" y="173"/>
                  </a:cubicBezTo>
                  <a:cubicBezTo>
                    <a:pt x="253" y="174"/>
                    <a:pt x="251" y="176"/>
                    <a:pt x="248" y="175"/>
                  </a:cubicBezTo>
                  <a:cubicBezTo>
                    <a:pt x="247" y="175"/>
                    <a:pt x="247" y="177"/>
                    <a:pt x="247" y="178"/>
                  </a:cubicBezTo>
                  <a:cubicBezTo>
                    <a:pt x="241" y="176"/>
                    <a:pt x="235" y="178"/>
                    <a:pt x="230" y="176"/>
                  </a:cubicBezTo>
                  <a:cubicBezTo>
                    <a:pt x="230" y="176"/>
                    <a:pt x="230" y="174"/>
                    <a:pt x="230" y="173"/>
                  </a:cubicBezTo>
                  <a:cubicBezTo>
                    <a:pt x="229" y="172"/>
                    <a:pt x="225" y="174"/>
                    <a:pt x="224" y="172"/>
                  </a:cubicBezTo>
                  <a:cubicBezTo>
                    <a:pt x="228" y="164"/>
                    <a:pt x="226" y="160"/>
                    <a:pt x="224" y="151"/>
                  </a:cubicBezTo>
                  <a:cubicBezTo>
                    <a:pt x="228" y="151"/>
                    <a:pt x="234" y="145"/>
                    <a:pt x="236" y="148"/>
                  </a:cubicBezTo>
                  <a:cubicBezTo>
                    <a:pt x="238" y="147"/>
                    <a:pt x="235" y="146"/>
                    <a:pt x="237" y="143"/>
                  </a:cubicBezTo>
                  <a:cubicBezTo>
                    <a:pt x="241" y="143"/>
                    <a:pt x="242" y="135"/>
                    <a:pt x="243" y="133"/>
                  </a:cubicBezTo>
                  <a:cubicBezTo>
                    <a:pt x="243" y="133"/>
                    <a:pt x="245" y="133"/>
                    <a:pt x="245" y="133"/>
                  </a:cubicBezTo>
                  <a:cubicBezTo>
                    <a:pt x="246" y="130"/>
                    <a:pt x="240" y="129"/>
                    <a:pt x="243" y="126"/>
                  </a:cubicBezTo>
                  <a:cubicBezTo>
                    <a:pt x="241" y="127"/>
                    <a:pt x="237" y="125"/>
                    <a:pt x="234" y="126"/>
                  </a:cubicBezTo>
                  <a:cubicBezTo>
                    <a:pt x="231" y="126"/>
                    <a:pt x="228" y="129"/>
                    <a:pt x="224" y="129"/>
                  </a:cubicBezTo>
                  <a:cubicBezTo>
                    <a:pt x="222" y="127"/>
                    <a:pt x="222" y="137"/>
                    <a:pt x="223" y="134"/>
                  </a:cubicBezTo>
                  <a:cubicBezTo>
                    <a:pt x="222" y="137"/>
                    <a:pt x="221" y="133"/>
                    <a:pt x="220" y="134"/>
                  </a:cubicBezTo>
                  <a:cubicBezTo>
                    <a:pt x="219" y="136"/>
                    <a:pt x="221" y="138"/>
                    <a:pt x="220" y="140"/>
                  </a:cubicBezTo>
                  <a:cubicBezTo>
                    <a:pt x="220" y="140"/>
                    <a:pt x="216" y="143"/>
                    <a:pt x="214" y="145"/>
                  </a:cubicBezTo>
                  <a:cubicBezTo>
                    <a:pt x="211" y="150"/>
                    <a:pt x="211" y="153"/>
                    <a:pt x="205" y="152"/>
                  </a:cubicBezTo>
                  <a:cubicBezTo>
                    <a:pt x="204" y="154"/>
                    <a:pt x="207" y="156"/>
                    <a:pt x="205" y="157"/>
                  </a:cubicBezTo>
                  <a:cubicBezTo>
                    <a:pt x="203" y="157"/>
                    <a:pt x="204" y="159"/>
                    <a:pt x="203" y="159"/>
                  </a:cubicBezTo>
                  <a:cubicBezTo>
                    <a:pt x="203" y="160"/>
                    <a:pt x="201" y="159"/>
                    <a:pt x="200" y="159"/>
                  </a:cubicBezTo>
                  <a:cubicBezTo>
                    <a:pt x="200" y="160"/>
                    <a:pt x="201" y="162"/>
                    <a:pt x="200" y="162"/>
                  </a:cubicBezTo>
                  <a:cubicBezTo>
                    <a:pt x="200" y="162"/>
                    <a:pt x="199" y="162"/>
                    <a:pt x="199" y="162"/>
                  </a:cubicBezTo>
                  <a:cubicBezTo>
                    <a:pt x="198" y="164"/>
                    <a:pt x="200" y="168"/>
                    <a:pt x="198" y="168"/>
                  </a:cubicBezTo>
                  <a:cubicBezTo>
                    <a:pt x="198" y="169"/>
                    <a:pt x="202" y="170"/>
                    <a:pt x="199" y="171"/>
                  </a:cubicBezTo>
                  <a:cubicBezTo>
                    <a:pt x="201" y="172"/>
                    <a:pt x="202" y="175"/>
                    <a:pt x="206" y="175"/>
                  </a:cubicBezTo>
                  <a:cubicBezTo>
                    <a:pt x="206" y="177"/>
                    <a:pt x="207" y="178"/>
                    <a:pt x="209" y="179"/>
                  </a:cubicBezTo>
                  <a:cubicBezTo>
                    <a:pt x="208" y="180"/>
                    <a:pt x="207" y="181"/>
                    <a:pt x="206" y="182"/>
                  </a:cubicBezTo>
                  <a:cubicBezTo>
                    <a:pt x="205" y="183"/>
                    <a:pt x="206" y="185"/>
                    <a:pt x="205" y="186"/>
                  </a:cubicBezTo>
                  <a:cubicBezTo>
                    <a:pt x="203" y="187"/>
                    <a:pt x="202" y="188"/>
                    <a:pt x="199" y="187"/>
                  </a:cubicBezTo>
                  <a:cubicBezTo>
                    <a:pt x="198" y="193"/>
                    <a:pt x="194" y="195"/>
                    <a:pt x="195" y="203"/>
                  </a:cubicBezTo>
                  <a:cubicBezTo>
                    <a:pt x="190" y="201"/>
                    <a:pt x="190" y="210"/>
                    <a:pt x="186" y="210"/>
                  </a:cubicBezTo>
                  <a:cubicBezTo>
                    <a:pt x="186" y="210"/>
                    <a:pt x="185" y="210"/>
                    <a:pt x="185" y="210"/>
                  </a:cubicBezTo>
                  <a:cubicBezTo>
                    <a:pt x="183" y="210"/>
                    <a:pt x="185" y="212"/>
                    <a:pt x="184" y="213"/>
                  </a:cubicBezTo>
                  <a:cubicBezTo>
                    <a:pt x="181" y="214"/>
                    <a:pt x="178" y="211"/>
                    <a:pt x="177" y="214"/>
                  </a:cubicBezTo>
                  <a:cubicBezTo>
                    <a:pt x="174" y="214"/>
                    <a:pt x="176" y="208"/>
                    <a:pt x="175" y="206"/>
                  </a:cubicBezTo>
                  <a:cubicBezTo>
                    <a:pt x="174" y="205"/>
                    <a:pt x="174" y="202"/>
                    <a:pt x="172" y="202"/>
                  </a:cubicBezTo>
                  <a:cubicBezTo>
                    <a:pt x="169" y="201"/>
                    <a:pt x="174" y="197"/>
                    <a:pt x="168" y="197"/>
                  </a:cubicBezTo>
                  <a:cubicBezTo>
                    <a:pt x="171" y="194"/>
                    <a:pt x="166" y="193"/>
                    <a:pt x="165" y="192"/>
                  </a:cubicBezTo>
                  <a:cubicBezTo>
                    <a:pt x="165" y="191"/>
                    <a:pt x="167" y="190"/>
                    <a:pt x="167" y="189"/>
                  </a:cubicBezTo>
                  <a:cubicBezTo>
                    <a:pt x="167" y="185"/>
                    <a:pt x="163" y="183"/>
                    <a:pt x="160" y="180"/>
                  </a:cubicBezTo>
                  <a:cubicBezTo>
                    <a:pt x="155" y="182"/>
                    <a:pt x="157" y="189"/>
                    <a:pt x="150" y="187"/>
                  </a:cubicBezTo>
                  <a:cubicBezTo>
                    <a:pt x="150" y="189"/>
                    <a:pt x="152" y="189"/>
                    <a:pt x="153" y="189"/>
                  </a:cubicBezTo>
                  <a:cubicBezTo>
                    <a:pt x="153" y="190"/>
                    <a:pt x="151" y="190"/>
                    <a:pt x="150" y="190"/>
                  </a:cubicBezTo>
                  <a:cubicBezTo>
                    <a:pt x="147" y="190"/>
                    <a:pt x="149" y="195"/>
                    <a:pt x="146" y="195"/>
                  </a:cubicBezTo>
                  <a:cubicBezTo>
                    <a:pt x="139" y="196"/>
                    <a:pt x="141" y="189"/>
                    <a:pt x="135" y="190"/>
                  </a:cubicBezTo>
                  <a:cubicBezTo>
                    <a:pt x="135" y="189"/>
                    <a:pt x="136" y="189"/>
                    <a:pt x="137" y="189"/>
                  </a:cubicBezTo>
                  <a:cubicBezTo>
                    <a:pt x="139" y="185"/>
                    <a:pt x="133" y="182"/>
                    <a:pt x="137" y="180"/>
                  </a:cubicBezTo>
                  <a:cubicBezTo>
                    <a:pt x="136" y="179"/>
                    <a:pt x="135" y="178"/>
                    <a:pt x="133" y="178"/>
                  </a:cubicBezTo>
                  <a:cubicBezTo>
                    <a:pt x="132" y="176"/>
                    <a:pt x="135" y="175"/>
                    <a:pt x="135" y="175"/>
                  </a:cubicBezTo>
                  <a:cubicBezTo>
                    <a:pt x="135" y="173"/>
                    <a:pt x="132" y="173"/>
                    <a:pt x="132" y="172"/>
                  </a:cubicBezTo>
                  <a:cubicBezTo>
                    <a:pt x="132" y="171"/>
                    <a:pt x="134" y="163"/>
                    <a:pt x="132" y="168"/>
                  </a:cubicBezTo>
                  <a:cubicBezTo>
                    <a:pt x="129" y="167"/>
                    <a:pt x="131" y="165"/>
                    <a:pt x="133" y="165"/>
                  </a:cubicBezTo>
                  <a:cubicBezTo>
                    <a:pt x="130" y="160"/>
                    <a:pt x="138" y="159"/>
                    <a:pt x="135" y="158"/>
                  </a:cubicBezTo>
                  <a:cubicBezTo>
                    <a:pt x="135" y="156"/>
                    <a:pt x="139" y="158"/>
                    <a:pt x="139" y="155"/>
                  </a:cubicBezTo>
                  <a:cubicBezTo>
                    <a:pt x="139" y="153"/>
                    <a:pt x="140" y="155"/>
                    <a:pt x="140" y="155"/>
                  </a:cubicBezTo>
                  <a:cubicBezTo>
                    <a:pt x="141" y="154"/>
                    <a:pt x="141" y="153"/>
                    <a:pt x="143" y="152"/>
                  </a:cubicBezTo>
                  <a:cubicBezTo>
                    <a:pt x="145" y="152"/>
                    <a:pt x="144" y="150"/>
                    <a:pt x="144" y="148"/>
                  </a:cubicBezTo>
                  <a:cubicBezTo>
                    <a:pt x="147" y="149"/>
                    <a:pt x="149" y="148"/>
                    <a:pt x="149" y="145"/>
                  </a:cubicBezTo>
                  <a:cubicBezTo>
                    <a:pt x="153" y="144"/>
                    <a:pt x="150" y="150"/>
                    <a:pt x="156" y="148"/>
                  </a:cubicBezTo>
                  <a:cubicBezTo>
                    <a:pt x="156" y="147"/>
                    <a:pt x="154" y="147"/>
                    <a:pt x="153" y="147"/>
                  </a:cubicBezTo>
                  <a:cubicBezTo>
                    <a:pt x="157" y="144"/>
                    <a:pt x="161" y="145"/>
                    <a:pt x="164" y="141"/>
                  </a:cubicBezTo>
                  <a:cubicBezTo>
                    <a:pt x="164" y="141"/>
                    <a:pt x="164" y="139"/>
                    <a:pt x="164" y="138"/>
                  </a:cubicBezTo>
                  <a:cubicBezTo>
                    <a:pt x="164" y="138"/>
                    <a:pt x="166" y="139"/>
                    <a:pt x="167" y="138"/>
                  </a:cubicBezTo>
                  <a:cubicBezTo>
                    <a:pt x="167" y="137"/>
                    <a:pt x="166" y="135"/>
                    <a:pt x="167" y="134"/>
                  </a:cubicBezTo>
                  <a:cubicBezTo>
                    <a:pt x="167" y="133"/>
                    <a:pt x="171" y="132"/>
                    <a:pt x="171" y="131"/>
                  </a:cubicBezTo>
                  <a:cubicBezTo>
                    <a:pt x="172" y="130"/>
                    <a:pt x="170" y="127"/>
                    <a:pt x="171" y="126"/>
                  </a:cubicBezTo>
                  <a:cubicBezTo>
                    <a:pt x="171" y="125"/>
                    <a:pt x="173" y="128"/>
                    <a:pt x="174" y="127"/>
                  </a:cubicBezTo>
                  <a:cubicBezTo>
                    <a:pt x="173" y="128"/>
                    <a:pt x="176" y="120"/>
                    <a:pt x="175" y="120"/>
                  </a:cubicBezTo>
                  <a:cubicBezTo>
                    <a:pt x="178" y="124"/>
                    <a:pt x="179" y="118"/>
                    <a:pt x="182" y="117"/>
                  </a:cubicBezTo>
                  <a:cubicBezTo>
                    <a:pt x="182" y="115"/>
                    <a:pt x="185" y="114"/>
                    <a:pt x="182" y="113"/>
                  </a:cubicBezTo>
                  <a:cubicBezTo>
                    <a:pt x="182" y="110"/>
                    <a:pt x="186" y="113"/>
                    <a:pt x="186" y="109"/>
                  </a:cubicBezTo>
                  <a:cubicBezTo>
                    <a:pt x="187" y="107"/>
                    <a:pt x="189" y="108"/>
                    <a:pt x="191" y="108"/>
                  </a:cubicBezTo>
                  <a:cubicBezTo>
                    <a:pt x="191" y="106"/>
                    <a:pt x="190" y="105"/>
                    <a:pt x="189" y="105"/>
                  </a:cubicBezTo>
                  <a:cubicBezTo>
                    <a:pt x="193" y="102"/>
                    <a:pt x="196" y="101"/>
                    <a:pt x="199" y="101"/>
                  </a:cubicBezTo>
                  <a:cubicBezTo>
                    <a:pt x="201" y="99"/>
                    <a:pt x="199" y="98"/>
                    <a:pt x="200" y="95"/>
                  </a:cubicBezTo>
                  <a:cubicBezTo>
                    <a:pt x="202" y="94"/>
                    <a:pt x="205" y="93"/>
                    <a:pt x="205" y="91"/>
                  </a:cubicBezTo>
                  <a:cubicBezTo>
                    <a:pt x="205" y="87"/>
                    <a:pt x="209" y="92"/>
                    <a:pt x="209" y="86"/>
                  </a:cubicBezTo>
                  <a:cubicBezTo>
                    <a:pt x="214" y="85"/>
                    <a:pt x="220" y="89"/>
                    <a:pt x="220" y="81"/>
                  </a:cubicBezTo>
                  <a:cubicBezTo>
                    <a:pt x="223" y="83"/>
                    <a:pt x="229" y="79"/>
                    <a:pt x="233" y="82"/>
                  </a:cubicBezTo>
                  <a:cubicBezTo>
                    <a:pt x="234" y="81"/>
                    <a:pt x="235" y="80"/>
                    <a:pt x="236" y="78"/>
                  </a:cubicBezTo>
                  <a:cubicBezTo>
                    <a:pt x="240" y="76"/>
                    <a:pt x="243" y="82"/>
                    <a:pt x="243" y="77"/>
                  </a:cubicBezTo>
                  <a:cubicBezTo>
                    <a:pt x="245" y="77"/>
                    <a:pt x="245" y="80"/>
                    <a:pt x="248" y="81"/>
                  </a:cubicBezTo>
                  <a:cubicBezTo>
                    <a:pt x="250" y="80"/>
                    <a:pt x="249" y="76"/>
                    <a:pt x="254" y="78"/>
                  </a:cubicBezTo>
                  <a:cubicBezTo>
                    <a:pt x="254" y="80"/>
                    <a:pt x="252" y="80"/>
                    <a:pt x="252" y="82"/>
                  </a:cubicBezTo>
                  <a:cubicBezTo>
                    <a:pt x="253" y="83"/>
                    <a:pt x="260" y="76"/>
                    <a:pt x="264" y="79"/>
                  </a:cubicBezTo>
                  <a:cubicBezTo>
                    <a:pt x="265" y="81"/>
                    <a:pt x="264" y="79"/>
                    <a:pt x="266" y="79"/>
                  </a:cubicBezTo>
                  <a:cubicBezTo>
                    <a:pt x="269" y="80"/>
                    <a:pt x="272" y="82"/>
                    <a:pt x="276" y="81"/>
                  </a:cubicBezTo>
                  <a:cubicBezTo>
                    <a:pt x="276" y="82"/>
                    <a:pt x="277" y="84"/>
                    <a:pt x="276" y="85"/>
                  </a:cubicBezTo>
                  <a:cubicBezTo>
                    <a:pt x="276" y="86"/>
                    <a:pt x="274" y="85"/>
                    <a:pt x="273" y="85"/>
                  </a:cubicBezTo>
                  <a:cubicBezTo>
                    <a:pt x="272" y="86"/>
                    <a:pt x="273" y="89"/>
                    <a:pt x="271" y="88"/>
                  </a:cubicBezTo>
                  <a:cubicBezTo>
                    <a:pt x="273" y="91"/>
                    <a:pt x="282" y="89"/>
                    <a:pt x="285" y="88"/>
                  </a:cubicBezTo>
                  <a:cubicBezTo>
                    <a:pt x="288" y="86"/>
                    <a:pt x="287" y="90"/>
                    <a:pt x="287" y="91"/>
                  </a:cubicBezTo>
                  <a:cubicBezTo>
                    <a:pt x="289" y="92"/>
                    <a:pt x="292" y="90"/>
                    <a:pt x="292" y="92"/>
                  </a:cubicBezTo>
                  <a:cubicBezTo>
                    <a:pt x="302" y="90"/>
                    <a:pt x="304" y="98"/>
                    <a:pt x="310" y="95"/>
                  </a:cubicBezTo>
                  <a:cubicBezTo>
                    <a:pt x="309" y="99"/>
                    <a:pt x="314" y="97"/>
                    <a:pt x="314" y="101"/>
                  </a:cubicBezTo>
                  <a:cubicBezTo>
                    <a:pt x="318" y="101"/>
                    <a:pt x="323" y="100"/>
                    <a:pt x="320" y="103"/>
                  </a:cubicBezTo>
                  <a:cubicBezTo>
                    <a:pt x="323" y="104"/>
                    <a:pt x="326" y="104"/>
                    <a:pt x="328" y="105"/>
                  </a:cubicBezTo>
                  <a:cubicBezTo>
                    <a:pt x="328" y="105"/>
                    <a:pt x="328" y="107"/>
                    <a:pt x="328" y="108"/>
                  </a:cubicBezTo>
                  <a:cubicBezTo>
                    <a:pt x="329" y="108"/>
                    <a:pt x="332" y="107"/>
                    <a:pt x="332" y="108"/>
                  </a:cubicBezTo>
                  <a:cubicBezTo>
                    <a:pt x="334" y="113"/>
                    <a:pt x="334" y="115"/>
                    <a:pt x="332" y="120"/>
                  </a:cubicBezTo>
                  <a:cubicBezTo>
                    <a:pt x="330" y="117"/>
                    <a:pt x="327" y="121"/>
                    <a:pt x="324" y="122"/>
                  </a:cubicBezTo>
                  <a:cubicBezTo>
                    <a:pt x="320" y="122"/>
                    <a:pt x="315" y="117"/>
                    <a:pt x="311" y="122"/>
                  </a:cubicBezTo>
                  <a:cubicBezTo>
                    <a:pt x="310" y="122"/>
                    <a:pt x="311" y="119"/>
                    <a:pt x="310" y="119"/>
                  </a:cubicBezTo>
                  <a:cubicBezTo>
                    <a:pt x="308" y="118"/>
                    <a:pt x="308" y="120"/>
                    <a:pt x="307" y="120"/>
                  </a:cubicBezTo>
                  <a:cubicBezTo>
                    <a:pt x="306" y="120"/>
                    <a:pt x="305" y="117"/>
                    <a:pt x="304" y="117"/>
                  </a:cubicBezTo>
                  <a:cubicBezTo>
                    <a:pt x="302" y="117"/>
                    <a:pt x="298" y="121"/>
                    <a:pt x="299" y="116"/>
                  </a:cubicBezTo>
                  <a:cubicBezTo>
                    <a:pt x="294" y="118"/>
                    <a:pt x="295" y="116"/>
                    <a:pt x="290" y="116"/>
                  </a:cubicBezTo>
                  <a:cubicBezTo>
                    <a:pt x="290" y="118"/>
                    <a:pt x="291" y="119"/>
                    <a:pt x="293" y="119"/>
                  </a:cubicBezTo>
                  <a:cubicBezTo>
                    <a:pt x="295" y="118"/>
                    <a:pt x="295" y="120"/>
                    <a:pt x="297" y="120"/>
                  </a:cubicBezTo>
                  <a:cubicBezTo>
                    <a:pt x="295" y="123"/>
                    <a:pt x="297" y="122"/>
                    <a:pt x="299" y="123"/>
                  </a:cubicBezTo>
                  <a:cubicBezTo>
                    <a:pt x="299" y="123"/>
                    <a:pt x="298" y="125"/>
                    <a:pt x="299" y="126"/>
                  </a:cubicBezTo>
                  <a:cubicBezTo>
                    <a:pt x="299" y="127"/>
                    <a:pt x="301" y="127"/>
                    <a:pt x="301" y="129"/>
                  </a:cubicBezTo>
                  <a:cubicBezTo>
                    <a:pt x="302" y="130"/>
                    <a:pt x="305" y="134"/>
                    <a:pt x="304" y="138"/>
                  </a:cubicBezTo>
                  <a:cubicBezTo>
                    <a:pt x="305" y="143"/>
                    <a:pt x="313" y="140"/>
                    <a:pt x="314" y="144"/>
                  </a:cubicBezTo>
                  <a:cubicBezTo>
                    <a:pt x="316" y="143"/>
                    <a:pt x="316" y="141"/>
                    <a:pt x="318" y="141"/>
                  </a:cubicBezTo>
                  <a:cubicBezTo>
                    <a:pt x="318" y="137"/>
                    <a:pt x="312" y="138"/>
                    <a:pt x="310" y="136"/>
                  </a:cubicBezTo>
                  <a:cubicBezTo>
                    <a:pt x="309" y="130"/>
                    <a:pt x="318" y="134"/>
                    <a:pt x="321" y="133"/>
                  </a:cubicBezTo>
                  <a:cubicBezTo>
                    <a:pt x="321" y="136"/>
                    <a:pt x="327" y="132"/>
                    <a:pt x="325" y="137"/>
                  </a:cubicBezTo>
                  <a:cubicBezTo>
                    <a:pt x="329" y="139"/>
                    <a:pt x="331" y="133"/>
                    <a:pt x="331" y="138"/>
                  </a:cubicBezTo>
                  <a:cubicBezTo>
                    <a:pt x="335" y="136"/>
                    <a:pt x="331" y="131"/>
                    <a:pt x="328" y="131"/>
                  </a:cubicBezTo>
                  <a:cubicBezTo>
                    <a:pt x="329" y="129"/>
                    <a:pt x="332" y="128"/>
                    <a:pt x="335" y="127"/>
                  </a:cubicBezTo>
                  <a:cubicBezTo>
                    <a:pt x="337" y="125"/>
                    <a:pt x="337" y="122"/>
                    <a:pt x="339" y="120"/>
                  </a:cubicBezTo>
                  <a:cubicBezTo>
                    <a:pt x="345" y="120"/>
                    <a:pt x="348" y="121"/>
                    <a:pt x="352" y="123"/>
                  </a:cubicBezTo>
                  <a:cubicBezTo>
                    <a:pt x="353" y="123"/>
                    <a:pt x="353" y="120"/>
                    <a:pt x="355" y="120"/>
                  </a:cubicBezTo>
                  <a:cubicBezTo>
                    <a:pt x="355" y="118"/>
                    <a:pt x="354" y="117"/>
                    <a:pt x="352" y="116"/>
                  </a:cubicBezTo>
                  <a:cubicBezTo>
                    <a:pt x="354" y="111"/>
                    <a:pt x="354" y="106"/>
                    <a:pt x="353" y="101"/>
                  </a:cubicBezTo>
                  <a:cubicBezTo>
                    <a:pt x="358" y="100"/>
                    <a:pt x="362" y="100"/>
                    <a:pt x="365" y="102"/>
                  </a:cubicBezTo>
                  <a:cubicBezTo>
                    <a:pt x="365" y="102"/>
                    <a:pt x="369" y="103"/>
                    <a:pt x="369" y="106"/>
                  </a:cubicBezTo>
                  <a:cubicBezTo>
                    <a:pt x="360" y="106"/>
                    <a:pt x="360" y="106"/>
                    <a:pt x="360" y="106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64" y="114"/>
                    <a:pt x="365" y="110"/>
                    <a:pt x="367" y="112"/>
                  </a:cubicBezTo>
                  <a:cubicBezTo>
                    <a:pt x="369" y="113"/>
                    <a:pt x="363" y="113"/>
                    <a:pt x="363" y="113"/>
                  </a:cubicBezTo>
                  <a:cubicBezTo>
                    <a:pt x="362" y="116"/>
                    <a:pt x="367" y="113"/>
                    <a:pt x="369" y="116"/>
                  </a:cubicBezTo>
                  <a:cubicBezTo>
                    <a:pt x="371" y="115"/>
                    <a:pt x="374" y="113"/>
                    <a:pt x="376" y="110"/>
                  </a:cubicBezTo>
                  <a:cubicBezTo>
                    <a:pt x="376" y="110"/>
                    <a:pt x="378" y="109"/>
                    <a:pt x="377" y="108"/>
                  </a:cubicBezTo>
                  <a:cubicBezTo>
                    <a:pt x="384" y="109"/>
                    <a:pt x="383" y="104"/>
                    <a:pt x="388" y="105"/>
                  </a:cubicBezTo>
                  <a:cubicBezTo>
                    <a:pt x="390" y="104"/>
                    <a:pt x="391" y="103"/>
                    <a:pt x="391" y="101"/>
                  </a:cubicBezTo>
                  <a:cubicBezTo>
                    <a:pt x="394" y="101"/>
                    <a:pt x="395" y="99"/>
                    <a:pt x="395" y="98"/>
                  </a:cubicBezTo>
                  <a:cubicBezTo>
                    <a:pt x="401" y="102"/>
                    <a:pt x="405" y="95"/>
                    <a:pt x="411" y="95"/>
                  </a:cubicBezTo>
                  <a:cubicBezTo>
                    <a:pt x="411" y="101"/>
                    <a:pt x="411" y="101"/>
                    <a:pt x="411" y="101"/>
                  </a:cubicBezTo>
                  <a:cubicBezTo>
                    <a:pt x="416" y="101"/>
                    <a:pt x="420" y="100"/>
                    <a:pt x="423" y="99"/>
                  </a:cubicBezTo>
                  <a:cubicBezTo>
                    <a:pt x="424" y="99"/>
                    <a:pt x="426" y="99"/>
                    <a:pt x="426" y="99"/>
                  </a:cubicBezTo>
                  <a:cubicBezTo>
                    <a:pt x="426" y="99"/>
                    <a:pt x="426" y="98"/>
                    <a:pt x="426" y="98"/>
                  </a:cubicBezTo>
                  <a:cubicBezTo>
                    <a:pt x="429" y="97"/>
                    <a:pt x="433" y="98"/>
                    <a:pt x="433" y="94"/>
                  </a:cubicBezTo>
                  <a:cubicBezTo>
                    <a:pt x="437" y="95"/>
                    <a:pt x="442" y="96"/>
                    <a:pt x="445" y="99"/>
                  </a:cubicBezTo>
                  <a:cubicBezTo>
                    <a:pt x="447" y="98"/>
                    <a:pt x="448" y="97"/>
                    <a:pt x="449" y="95"/>
                  </a:cubicBezTo>
                  <a:cubicBezTo>
                    <a:pt x="449" y="93"/>
                    <a:pt x="443" y="92"/>
                    <a:pt x="447" y="91"/>
                  </a:cubicBezTo>
                  <a:cubicBezTo>
                    <a:pt x="445" y="87"/>
                    <a:pt x="438" y="88"/>
                    <a:pt x="440" y="81"/>
                  </a:cubicBezTo>
                  <a:cubicBezTo>
                    <a:pt x="443" y="82"/>
                    <a:pt x="443" y="84"/>
                    <a:pt x="447" y="85"/>
                  </a:cubicBezTo>
                  <a:cubicBezTo>
                    <a:pt x="449" y="85"/>
                    <a:pt x="452" y="89"/>
                    <a:pt x="456" y="88"/>
                  </a:cubicBezTo>
                  <a:cubicBezTo>
                    <a:pt x="457" y="88"/>
                    <a:pt x="457" y="86"/>
                    <a:pt x="457" y="86"/>
                  </a:cubicBezTo>
                  <a:cubicBezTo>
                    <a:pt x="458" y="86"/>
                    <a:pt x="460" y="89"/>
                    <a:pt x="460" y="86"/>
                  </a:cubicBezTo>
                  <a:cubicBezTo>
                    <a:pt x="462" y="86"/>
                    <a:pt x="462" y="89"/>
                    <a:pt x="463" y="89"/>
                  </a:cubicBezTo>
                  <a:cubicBezTo>
                    <a:pt x="465" y="90"/>
                    <a:pt x="468" y="89"/>
                    <a:pt x="467" y="92"/>
                  </a:cubicBezTo>
                  <a:cubicBezTo>
                    <a:pt x="471" y="90"/>
                    <a:pt x="473" y="93"/>
                    <a:pt x="478" y="91"/>
                  </a:cubicBezTo>
                  <a:cubicBezTo>
                    <a:pt x="476" y="95"/>
                    <a:pt x="483" y="92"/>
                    <a:pt x="481" y="96"/>
                  </a:cubicBezTo>
                  <a:cubicBezTo>
                    <a:pt x="483" y="96"/>
                    <a:pt x="485" y="97"/>
                    <a:pt x="485" y="99"/>
                  </a:cubicBezTo>
                  <a:cubicBezTo>
                    <a:pt x="490" y="98"/>
                    <a:pt x="490" y="102"/>
                    <a:pt x="495" y="101"/>
                  </a:cubicBezTo>
                  <a:cubicBezTo>
                    <a:pt x="498" y="92"/>
                    <a:pt x="487" y="96"/>
                    <a:pt x="489" y="88"/>
                  </a:cubicBezTo>
                  <a:cubicBezTo>
                    <a:pt x="489" y="86"/>
                    <a:pt x="488" y="88"/>
                    <a:pt x="485" y="88"/>
                  </a:cubicBezTo>
                  <a:cubicBezTo>
                    <a:pt x="485" y="85"/>
                    <a:pt x="488" y="84"/>
                    <a:pt x="487" y="79"/>
                  </a:cubicBezTo>
                  <a:cubicBezTo>
                    <a:pt x="487" y="78"/>
                    <a:pt x="484" y="79"/>
                    <a:pt x="484" y="78"/>
                  </a:cubicBezTo>
                  <a:cubicBezTo>
                    <a:pt x="484" y="78"/>
                    <a:pt x="486" y="75"/>
                    <a:pt x="484" y="75"/>
                  </a:cubicBezTo>
                  <a:cubicBezTo>
                    <a:pt x="484" y="72"/>
                    <a:pt x="488" y="73"/>
                    <a:pt x="487" y="70"/>
                  </a:cubicBezTo>
                  <a:cubicBezTo>
                    <a:pt x="489" y="70"/>
                    <a:pt x="488" y="66"/>
                    <a:pt x="492" y="67"/>
                  </a:cubicBezTo>
                  <a:cubicBezTo>
                    <a:pt x="492" y="64"/>
                    <a:pt x="493" y="62"/>
                    <a:pt x="496" y="63"/>
                  </a:cubicBezTo>
                  <a:cubicBezTo>
                    <a:pt x="495" y="56"/>
                    <a:pt x="501" y="58"/>
                    <a:pt x="501" y="53"/>
                  </a:cubicBezTo>
                  <a:cubicBezTo>
                    <a:pt x="507" y="52"/>
                    <a:pt x="510" y="55"/>
                    <a:pt x="515" y="56"/>
                  </a:cubicBezTo>
                  <a:cubicBezTo>
                    <a:pt x="515" y="58"/>
                    <a:pt x="514" y="60"/>
                    <a:pt x="516" y="60"/>
                  </a:cubicBezTo>
                  <a:cubicBezTo>
                    <a:pt x="516" y="61"/>
                    <a:pt x="514" y="61"/>
                    <a:pt x="512" y="61"/>
                  </a:cubicBezTo>
                  <a:cubicBezTo>
                    <a:pt x="512" y="67"/>
                    <a:pt x="514" y="69"/>
                    <a:pt x="512" y="74"/>
                  </a:cubicBezTo>
                  <a:cubicBezTo>
                    <a:pt x="513" y="75"/>
                    <a:pt x="514" y="76"/>
                    <a:pt x="515" y="77"/>
                  </a:cubicBezTo>
                  <a:cubicBezTo>
                    <a:pt x="515" y="77"/>
                    <a:pt x="516" y="78"/>
                    <a:pt x="517" y="78"/>
                  </a:cubicBezTo>
                  <a:cubicBezTo>
                    <a:pt x="515" y="81"/>
                    <a:pt x="517" y="89"/>
                    <a:pt x="515" y="92"/>
                  </a:cubicBezTo>
                  <a:cubicBezTo>
                    <a:pt x="513" y="97"/>
                    <a:pt x="518" y="95"/>
                    <a:pt x="519" y="98"/>
                  </a:cubicBezTo>
                  <a:cubicBezTo>
                    <a:pt x="518" y="109"/>
                    <a:pt x="513" y="116"/>
                    <a:pt x="503" y="119"/>
                  </a:cubicBezTo>
                  <a:cubicBezTo>
                    <a:pt x="504" y="122"/>
                    <a:pt x="510" y="119"/>
                    <a:pt x="511" y="122"/>
                  </a:cubicBezTo>
                  <a:cubicBezTo>
                    <a:pt x="514" y="121"/>
                    <a:pt x="513" y="117"/>
                    <a:pt x="517" y="117"/>
                  </a:cubicBezTo>
                  <a:cubicBezTo>
                    <a:pt x="517" y="118"/>
                    <a:pt x="516" y="120"/>
                    <a:pt x="516" y="122"/>
                  </a:cubicBezTo>
                  <a:cubicBezTo>
                    <a:pt x="518" y="121"/>
                    <a:pt x="517" y="119"/>
                    <a:pt x="519" y="119"/>
                  </a:cubicBezTo>
                  <a:cubicBezTo>
                    <a:pt x="521" y="119"/>
                    <a:pt x="520" y="116"/>
                    <a:pt x="520" y="116"/>
                  </a:cubicBezTo>
                  <a:cubicBezTo>
                    <a:pt x="521" y="116"/>
                    <a:pt x="523" y="116"/>
                    <a:pt x="523" y="116"/>
                  </a:cubicBezTo>
                  <a:cubicBezTo>
                    <a:pt x="524" y="115"/>
                    <a:pt x="523" y="113"/>
                    <a:pt x="523" y="112"/>
                  </a:cubicBezTo>
                  <a:cubicBezTo>
                    <a:pt x="527" y="112"/>
                    <a:pt x="527" y="112"/>
                    <a:pt x="527" y="112"/>
                  </a:cubicBezTo>
                  <a:cubicBezTo>
                    <a:pt x="526" y="107"/>
                    <a:pt x="532" y="103"/>
                    <a:pt x="527" y="101"/>
                  </a:cubicBezTo>
                  <a:cubicBezTo>
                    <a:pt x="528" y="99"/>
                    <a:pt x="530" y="100"/>
                    <a:pt x="530" y="98"/>
                  </a:cubicBezTo>
                  <a:cubicBezTo>
                    <a:pt x="530" y="96"/>
                    <a:pt x="528" y="97"/>
                    <a:pt x="527" y="96"/>
                  </a:cubicBezTo>
                  <a:cubicBezTo>
                    <a:pt x="527" y="93"/>
                    <a:pt x="532" y="96"/>
                    <a:pt x="534" y="95"/>
                  </a:cubicBezTo>
                  <a:cubicBezTo>
                    <a:pt x="533" y="94"/>
                    <a:pt x="534" y="90"/>
                    <a:pt x="530" y="91"/>
                  </a:cubicBezTo>
                  <a:cubicBezTo>
                    <a:pt x="527" y="93"/>
                    <a:pt x="525" y="87"/>
                    <a:pt x="524" y="91"/>
                  </a:cubicBezTo>
                  <a:cubicBezTo>
                    <a:pt x="522" y="88"/>
                    <a:pt x="522" y="85"/>
                    <a:pt x="523" y="82"/>
                  </a:cubicBezTo>
                  <a:cubicBezTo>
                    <a:pt x="523" y="82"/>
                    <a:pt x="526" y="83"/>
                    <a:pt x="526" y="82"/>
                  </a:cubicBezTo>
                  <a:cubicBezTo>
                    <a:pt x="527" y="81"/>
                    <a:pt x="525" y="77"/>
                    <a:pt x="526" y="75"/>
                  </a:cubicBezTo>
                  <a:cubicBezTo>
                    <a:pt x="526" y="73"/>
                    <a:pt x="524" y="75"/>
                    <a:pt x="524" y="75"/>
                  </a:cubicBezTo>
                  <a:cubicBezTo>
                    <a:pt x="522" y="73"/>
                    <a:pt x="523" y="70"/>
                    <a:pt x="522" y="67"/>
                  </a:cubicBezTo>
                  <a:cubicBezTo>
                    <a:pt x="527" y="69"/>
                    <a:pt x="525" y="63"/>
                    <a:pt x="529" y="63"/>
                  </a:cubicBezTo>
                  <a:cubicBezTo>
                    <a:pt x="529" y="56"/>
                    <a:pt x="529" y="56"/>
                    <a:pt x="529" y="56"/>
                  </a:cubicBezTo>
                  <a:cubicBezTo>
                    <a:pt x="533" y="54"/>
                    <a:pt x="531" y="60"/>
                    <a:pt x="532" y="63"/>
                  </a:cubicBezTo>
                  <a:cubicBezTo>
                    <a:pt x="532" y="65"/>
                    <a:pt x="534" y="61"/>
                    <a:pt x="534" y="64"/>
                  </a:cubicBezTo>
                  <a:cubicBezTo>
                    <a:pt x="534" y="65"/>
                    <a:pt x="533" y="66"/>
                    <a:pt x="533" y="65"/>
                  </a:cubicBezTo>
                  <a:cubicBezTo>
                    <a:pt x="534" y="69"/>
                    <a:pt x="537" y="70"/>
                    <a:pt x="541" y="72"/>
                  </a:cubicBezTo>
                  <a:cubicBezTo>
                    <a:pt x="544" y="73"/>
                    <a:pt x="541" y="68"/>
                    <a:pt x="540" y="68"/>
                  </a:cubicBezTo>
                  <a:cubicBezTo>
                    <a:pt x="542" y="66"/>
                    <a:pt x="546" y="66"/>
                    <a:pt x="550" y="65"/>
                  </a:cubicBezTo>
                  <a:cubicBezTo>
                    <a:pt x="550" y="64"/>
                    <a:pt x="547" y="64"/>
                    <a:pt x="546" y="64"/>
                  </a:cubicBezTo>
                  <a:cubicBezTo>
                    <a:pt x="547" y="60"/>
                    <a:pt x="544" y="60"/>
                    <a:pt x="544" y="57"/>
                  </a:cubicBezTo>
                  <a:cubicBezTo>
                    <a:pt x="545" y="60"/>
                    <a:pt x="554" y="56"/>
                    <a:pt x="553" y="61"/>
                  </a:cubicBezTo>
                  <a:cubicBezTo>
                    <a:pt x="554" y="62"/>
                    <a:pt x="555" y="60"/>
                    <a:pt x="555" y="60"/>
                  </a:cubicBezTo>
                  <a:cubicBezTo>
                    <a:pt x="557" y="60"/>
                    <a:pt x="556" y="62"/>
                    <a:pt x="557" y="63"/>
                  </a:cubicBezTo>
                  <a:cubicBezTo>
                    <a:pt x="557" y="63"/>
                    <a:pt x="559" y="62"/>
                    <a:pt x="560" y="63"/>
                  </a:cubicBezTo>
                  <a:cubicBezTo>
                    <a:pt x="562" y="65"/>
                    <a:pt x="567" y="62"/>
                    <a:pt x="564" y="67"/>
                  </a:cubicBezTo>
                  <a:cubicBezTo>
                    <a:pt x="571" y="67"/>
                    <a:pt x="571" y="67"/>
                    <a:pt x="571" y="67"/>
                  </a:cubicBezTo>
                  <a:cubicBezTo>
                    <a:pt x="571" y="65"/>
                    <a:pt x="565" y="64"/>
                    <a:pt x="569" y="63"/>
                  </a:cubicBezTo>
                  <a:cubicBezTo>
                    <a:pt x="568" y="61"/>
                    <a:pt x="567" y="61"/>
                    <a:pt x="565" y="60"/>
                  </a:cubicBezTo>
                  <a:cubicBezTo>
                    <a:pt x="564" y="53"/>
                    <a:pt x="565" y="52"/>
                    <a:pt x="565" y="44"/>
                  </a:cubicBezTo>
                  <a:cubicBezTo>
                    <a:pt x="573" y="44"/>
                    <a:pt x="583" y="45"/>
                    <a:pt x="589" y="44"/>
                  </a:cubicBezTo>
                  <a:cubicBezTo>
                    <a:pt x="592" y="44"/>
                    <a:pt x="590" y="40"/>
                    <a:pt x="593" y="43"/>
                  </a:cubicBezTo>
                  <a:cubicBezTo>
                    <a:pt x="598" y="40"/>
                    <a:pt x="594" y="37"/>
                    <a:pt x="596" y="33"/>
                  </a:cubicBezTo>
                  <a:cubicBezTo>
                    <a:pt x="599" y="34"/>
                    <a:pt x="601" y="33"/>
                    <a:pt x="603" y="32"/>
                  </a:cubicBezTo>
                  <a:cubicBezTo>
                    <a:pt x="605" y="29"/>
                    <a:pt x="609" y="27"/>
                    <a:pt x="611" y="25"/>
                  </a:cubicBezTo>
                  <a:cubicBezTo>
                    <a:pt x="626" y="23"/>
                    <a:pt x="641" y="21"/>
                    <a:pt x="652" y="16"/>
                  </a:cubicBezTo>
                  <a:cubicBezTo>
                    <a:pt x="654" y="15"/>
                    <a:pt x="655" y="19"/>
                    <a:pt x="655" y="19"/>
                  </a:cubicBezTo>
                  <a:cubicBezTo>
                    <a:pt x="656" y="19"/>
                    <a:pt x="657" y="15"/>
                    <a:pt x="656" y="15"/>
                  </a:cubicBezTo>
                  <a:cubicBezTo>
                    <a:pt x="659" y="16"/>
                    <a:pt x="656" y="17"/>
                    <a:pt x="658" y="19"/>
                  </a:cubicBezTo>
                  <a:cubicBezTo>
                    <a:pt x="658" y="20"/>
                    <a:pt x="661" y="19"/>
                    <a:pt x="661" y="21"/>
                  </a:cubicBezTo>
                  <a:cubicBezTo>
                    <a:pt x="663" y="20"/>
                    <a:pt x="659" y="18"/>
                    <a:pt x="662" y="18"/>
                  </a:cubicBezTo>
                  <a:cubicBezTo>
                    <a:pt x="664" y="17"/>
                    <a:pt x="669" y="18"/>
                    <a:pt x="669" y="14"/>
                  </a:cubicBezTo>
                  <a:cubicBezTo>
                    <a:pt x="672" y="14"/>
                    <a:pt x="673" y="13"/>
                    <a:pt x="673" y="11"/>
                  </a:cubicBezTo>
                  <a:cubicBezTo>
                    <a:pt x="675" y="11"/>
                    <a:pt x="675" y="13"/>
                    <a:pt x="677" y="14"/>
                  </a:cubicBezTo>
                  <a:cubicBezTo>
                    <a:pt x="681" y="13"/>
                    <a:pt x="680" y="9"/>
                    <a:pt x="680" y="5"/>
                  </a:cubicBezTo>
                  <a:cubicBezTo>
                    <a:pt x="687" y="3"/>
                    <a:pt x="694" y="0"/>
                    <a:pt x="704" y="1"/>
                  </a:cubicBezTo>
                  <a:cubicBezTo>
                    <a:pt x="703" y="2"/>
                    <a:pt x="703" y="4"/>
                    <a:pt x="703" y="7"/>
                  </a:cubicBezTo>
                  <a:cubicBezTo>
                    <a:pt x="705" y="10"/>
                    <a:pt x="711" y="10"/>
                    <a:pt x="714" y="7"/>
                  </a:cubicBezTo>
                  <a:cubicBezTo>
                    <a:pt x="715" y="7"/>
                    <a:pt x="715" y="8"/>
                    <a:pt x="714" y="8"/>
                  </a:cubicBezTo>
                  <a:moveTo>
                    <a:pt x="1051" y="179"/>
                  </a:moveTo>
                  <a:cubicBezTo>
                    <a:pt x="1051" y="177"/>
                    <a:pt x="1048" y="178"/>
                    <a:pt x="1048" y="176"/>
                  </a:cubicBezTo>
                  <a:cubicBezTo>
                    <a:pt x="1043" y="175"/>
                    <a:pt x="1043" y="179"/>
                    <a:pt x="1048" y="178"/>
                  </a:cubicBezTo>
                  <a:cubicBezTo>
                    <a:pt x="1048" y="179"/>
                    <a:pt x="1049" y="179"/>
                    <a:pt x="1051" y="179"/>
                  </a:cubicBezTo>
                  <a:moveTo>
                    <a:pt x="303" y="284"/>
                  </a:moveTo>
                  <a:cubicBezTo>
                    <a:pt x="302" y="289"/>
                    <a:pt x="308" y="286"/>
                    <a:pt x="306" y="291"/>
                  </a:cubicBezTo>
                  <a:cubicBezTo>
                    <a:pt x="308" y="292"/>
                    <a:pt x="309" y="289"/>
                    <a:pt x="310" y="291"/>
                  </a:cubicBezTo>
                  <a:cubicBezTo>
                    <a:pt x="310" y="293"/>
                    <a:pt x="309" y="292"/>
                    <a:pt x="308" y="293"/>
                  </a:cubicBezTo>
                  <a:cubicBezTo>
                    <a:pt x="306" y="294"/>
                    <a:pt x="300" y="296"/>
                    <a:pt x="299" y="296"/>
                  </a:cubicBezTo>
                  <a:cubicBezTo>
                    <a:pt x="295" y="295"/>
                    <a:pt x="294" y="292"/>
                    <a:pt x="292" y="290"/>
                  </a:cubicBezTo>
                  <a:cubicBezTo>
                    <a:pt x="292" y="288"/>
                    <a:pt x="296" y="289"/>
                    <a:pt x="296" y="287"/>
                  </a:cubicBezTo>
                  <a:cubicBezTo>
                    <a:pt x="293" y="285"/>
                    <a:pt x="292" y="284"/>
                    <a:pt x="287" y="286"/>
                  </a:cubicBezTo>
                  <a:cubicBezTo>
                    <a:pt x="286" y="283"/>
                    <a:pt x="285" y="281"/>
                    <a:pt x="280" y="281"/>
                  </a:cubicBezTo>
                  <a:cubicBezTo>
                    <a:pt x="279" y="281"/>
                    <a:pt x="280" y="284"/>
                    <a:pt x="279" y="284"/>
                  </a:cubicBezTo>
                  <a:cubicBezTo>
                    <a:pt x="278" y="285"/>
                    <a:pt x="276" y="285"/>
                    <a:pt x="275" y="286"/>
                  </a:cubicBezTo>
                  <a:cubicBezTo>
                    <a:pt x="273" y="287"/>
                    <a:pt x="273" y="291"/>
                    <a:pt x="269" y="290"/>
                  </a:cubicBezTo>
                  <a:cubicBezTo>
                    <a:pt x="271" y="295"/>
                    <a:pt x="267" y="296"/>
                    <a:pt x="266" y="297"/>
                  </a:cubicBezTo>
                  <a:cubicBezTo>
                    <a:pt x="265" y="300"/>
                    <a:pt x="266" y="303"/>
                    <a:pt x="265" y="307"/>
                  </a:cubicBezTo>
                  <a:cubicBezTo>
                    <a:pt x="264" y="307"/>
                    <a:pt x="263" y="306"/>
                    <a:pt x="262" y="305"/>
                  </a:cubicBezTo>
                  <a:cubicBezTo>
                    <a:pt x="261" y="310"/>
                    <a:pt x="265" y="312"/>
                    <a:pt x="262" y="315"/>
                  </a:cubicBezTo>
                  <a:cubicBezTo>
                    <a:pt x="265" y="314"/>
                    <a:pt x="264" y="318"/>
                    <a:pt x="265" y="318"/>
                  </a:cubicBezTo>
                  <a:cubicBezTo>
                    <a:pt x="266" y="318"/>
                    <a:pt x="267" y="318"/>
                    <a:pt x="268" y="318"/>
                  </a:cubicBezTo>
                  <a:cubicBezTo>
                    <a:pt x="271" y="319"/>
                    <a:pt x="272" y="321"/>
                    <a:pt x="273" y="319"/>
                  </a:cubicBezTo>
                  <a:cubicBezTo>
                    <a:pt x="274" y="319"/>
                    <a:pt x="276" y="319"/>
                    <a:pt x="276" y="319"/>
                  </a:cubicBezTo>
                  <a:cubicBezTo>
                    <a:pt x="281" y="319"/>
                    <a:pt x="280" y="318"/>
                    <a:pt x="282" y="317"/>
                  </a:cubicBezTo>
                  <a:cubicBezTo>
                    <a:pt x="284" y="316"/>
                    <a:pt x="285" y="318"/>
                    <a:pt x="287" y="318"/>
                  </a:cubicBezTo>
                  <a:cubicBezTo>
                    <a:pt x="288" y="317"/>
                    <a:pt x="288" y="315"/>
                    <a:pt x="289" y="315"/>
                  </a:cubicBezTo>
                  <a:cubicBezTo>
                    <a:pt x="292" y="314"/>
                    <a:pt x="298" y="314"/>
                    <a:pt x="301" y="315"/>
                  </a:cubicBezTo>
                  <a:cubicBezTo>
                    <a:pt x="304" y="316"/>
                    <a:pt x="304" y="318"/>
                    <a:pt x="307" y="318"/>
                  </a:cubicBezTo>
                  <a:cubicBezTo>
                    <a:pt x="308" y="318"/>
                    <a:pt x="309" y="317"/>
                    <a:pt x="310" y="317"/>
                  </a:cubicBezTo>
                  <a:cubicBezTo>
                    <a:pt x="309" y="317"/>
                    <a:pt x="311" y="318"/>
                    <a:pt x="311" y="318"/>
                  </a:cubicBezTo>
                  <a:cubicBezTo>
                    <a:pt x="315" y="319"/>
                    <a:pt x="315" y="319"/>
                    <a:pt x="318" y="319"/>
                  </a:cubicBezTo>
                  <a:cubicBezTo>
                    <a:pt x="325" y="320"/>
                    <a:pt x="331" y="318"/>
                    <a:pt x="338" y="319"/>
                  </a:cubicBezTo>
                  <a:cubicBezTo>
                    <a:pt x="337" y="316"/>
                    <a:pt x="338" y="314"/>
                    <a:pt x="339" y="312"/>
                  </a:cubicBezTo>
                  <a:cubicBezTo>
                    <a:pt x="334" y="306"/>
                    <a:pt x="331" y="300"/>
                    <a:pt x="321" y="298"/>
                  </a:cubicBezTo>
                  <a:cubicBezTo>
                    <a:pt x="322" y="296"/>
                    <a:pt x="319" y="296"/>
                    <a:pt x="318" y="294"/>
                  </a:cubicBezTo>
                  <a:cubicBezTo>
                    <a:pt x="318" y="292"/>
                    <a:pt x="318" y="291"/>
                    <a:pt x="317" y="290"/>
                  </a:cubicBezTo>
                  <a:cubicBezTo>
                    <a:pt x="318" y="286"/>
                    <a:pt x="322" y="286"/>
                    <a:pt x="321" y="280"/>
                  </a:cubicBezTo>
                  <a:cubicBezTo>
                    <a:pt x="313" y="279"/>
                    <a:pt x="309" y="283"/>
                    <a:pt x="303" y="284"/>
                  </a:cubicBezTo>
                  <a:moveTo>
                    <a:pt x="400" y="349"/>
                  </a:moveTo>
                  <a:cubicBezTo>
                    <a:pt x="398" y="349"/>
                    <a:pt x="396" y="349"/>
                    <a:pt x="398" y="350"/>
                  </a:cubicBezTo>
                  <a:cubicBezTo>
                    <a:pt x="401" y="348"/>
                    <a:pt x="406" y="348"/>
                    <a:pt x="408" y="347"/>
                  </a:cubicBezTo>
                  <a:cubicBezTo>
                    <a:pt x="408" y="347"/>
                    <a:pt x="408" y="345"/>
                    <a:pt x="408" y="345"/>
                  </a:cubicBezTo>
                  <a:cubicBezTo>
                    <a:pt x="409" y="344"/>
                    <a:pt x="410" y="346"/>
                    <a:pt x="411" y="346"/>
                  </a:cubicBezTo>
                  <a:cubicBezTo>
                    <a:pt x="411" y="336"/>
                    <a:pt x="411" y="336"/>
                    <a:pt x="411" y="336"/>
                  </a:cubicBezTo>
                  <a:cubicBezTo>
                    <a:pt x="409" y="334"/>
                    <a:pt x="408" y="334"/>
                    <a:pt x="407" y="332"/>
                  </a:cubicBezTo>
                  <a:cubicBezTo>
                    <a:pt x="406" y="331"/>
                    <a:pt x="407" y="330"/>
                    <a:pt x="407" y="329"/>
                  </a:cubicBezTo>
                  <a:cubicBezTo>
                    <a:pt x="406" y="327"/>
                    <a:pt x="402" y="326"/>
                    <a:pt x="405" y="325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415" y="320"/>
                    <a:pt x="411" y="320"/>
                    <a:pt x="411" y="318"/>
                  </a:cubicBezTo>
                  <a:cubicBezTo>
                    <a:pt x="411" y="315"/>
                    <a:pt x="408" y="316"/>
                    <a:pt x="407" y="314"/>
                  </a:cubicBezTo>
                  <a:cubicBezTo>
                    <a:pt x="407" y="314"/>
                    <a:pt x="409" y="312"/>
                    <a:pt x="408" y="311"/>
                  </a:cubicBezTo>
                  <a:cubicBezTo>
                    <a:pt x="404" y="312"/>
                    <a:pt x="403" y="309"/>
                    <a:pt x="400" y="310"/>
                  </a:cubicBezTo>
                  <a:cubicBezTo>
                    <a:pt x="401" y="302"/>
                    <a:pt x="391" y="304"/>
                    <a:pt x="391" y="297"/>
                  </a:cubicBezTo>
                  <a:cubicBezTo>
                    <a:pt x="395" y="294"/>
                    <a:pt x="397" y="290"/>
                    <a:pt x="405" y="291"/>
                  </a:cubicBezTo>
                  <a:cubicBezTo>
                    <a:pt x="406" y="290"/>
                    <a:pt x="405" y="289"/>
                    <a:pt x="407" y="288"/>
                  </a:cubicBezTo>
                  <a:cubicBezTo>
                    <a:pt x="407" y="285"/>
                    <a:pt x="402" y="285"/>
                    <a:pt x="402" y="281"/>
                  </a:cubicBezTo>
                  <a:cubicBezTo>
                    <a:pt x="396" y="281"/>
                    <a:pt x="393" y="283"/>
                    <a:pt x="388" y="281"/>
                  </a:cubicBezTo>
                  <a:cubicBezTo>
                    <a:pt x="388" y="283"/>
                    <a:pt x="388" y="285"/>
                    <a:pt x="387" y="283"/>
                  </a:cubicBezTo>
                  <a:cubicBezTo>
                    <a:pt x="386" y="282"/>
                    <a:pt x="386" y="284"/>
                    <a:pt x="386" y="284"/>
                  </a:cubicBezTo>
                  <a:cubicBezTo>
                    <a:pt x="383" y="286"/>
                    <a:pt x="377" y="288"/>
                    <a:pt x="376" y="288"/>
                  </a:cubicBezTo>
                  <a:cubicBezTo>
                    <a:pt x="372" y="290"/>
                    <a:pt x="373" y="290"/>
                    <a:pt x="372" y="293"/>
                  </a:cubicBezTo>
                  <a:cubicBezTo>
                    <a:pt x="371" y="293"/>
                    <a:pt x="369" y="292"/>
                    <a:pt x="369" y="293"/>
                  </a:cubicBezTo>
                  <a:cubicBezTo>
                    <a:pt x="368" y="293"/>
                    <a:pt x="369" y="296"/>
                    <a:pt x="369" y="297"/>
                  </a:cubicBezTo>
                  <a:cubicBezTo>
                    <a:pt x="369" y="300"/>
                    <a:pt x="373" y="295"/>
                    <a:pt x="373" y="300"/>
                  </a:cubicBezTo>
                  <a:cubicBezTo>
                    <a:pt x="373" y="301"/>
                    <a:pt x="374" y="301"/>
                    <a:pt x="374" y="303"/>
                  </a:cubicBezTo>
                  <a:cubicBezTo>
                    <a:pt x="373" y="307"/>
                    <a:pt x="376" y="310"/>
                    <a:pt x="376" y="311"/>
                  </a:cubicBezTo>
                  <a:cubicBezTo>
                    <a:pt x="376" y="313"/>
                    <a:pt x="376" y="313"/>
                    <a:pt x="377" y="314"/>
                  </a:cubicBezTo>
                  <a:cubicBezTo>
                    <a:pt x="377" y="314"/>
                    <a:pt x="379" y="318"/>
                    <a:pt x="379" y="318"/>
                  </a:cubicBezTo>
                  <a:cubicBezTo>
                    <a:pt x="380" y="322"/>
                    <a:pt x="380" y="321"/>
                    <a:pt x="381" y="324"/>
                  </a:cubicBezTo>
                  <a:cubicBezTo>
                    <a:pt x="382" y="325"/>
                    <a:pt x="381" y="327"/>
                    <a:pt x="381" y="328"/>
                  </a:cubicBezTo>
                  <a:cubicBezTo>
                    <a:pt x="382" y="329"/>
                    <a:pt x="385" y="329"/>
                    <a:pt x="384" y="332"/>
                  </a:cubicBezTo>
                  <a:cubicBezTo>
                    <a:pt x="379" y="331"/>
                    <a:pt x="383" y="338"/>
                    <a:pt x="380" y="339"/>
                  </a:cubicBezTo>
                  <a:cubicBezTo>
                    <a:pt x="386" y="340"/>
                    <a:pt x="386" y="349"/>
                    <a:pt x="393" y="345"/>
                  </a:cubicBezTo>
                  <a:cubicBezTo>
                    <a:pt x="387" y="350"/>
                    <a:pt x="399" y="345"/>
                    <a:pt x="400" y="349"/>
                  </a:cubicBezTo>
                  <a:moveTo>
                    <a:pt x="442" y="284"/>
                  </a:moveTo>
                  <a:cubicBezTo>
                    <a:pt x="441" y="285"/>
                    <a:pt x="441" y="287"/>
                    <a:pt x="440" y="288"/>
                  </a:cubicBezTo>
                  <a:cubicBezTo>
                    <a:pt x="439" y="290"/>
                    <a:pt x="437" y="290"/>
                    <a:pt x="436" y="291"/>
                  </a:cubicBezTo>
                  <a:cubicBezTo>
                    <a:pt x="437" y="292"/>
                    <a:pt x="440" y="295"/>
                    <a:pt x="440" y="297"/>
                  </a:cubicBezTo>
                  <a:cubicBezTo>
                    <a:pt x="440" y="297"/>
                    <a:pt x="438" y="297"/>
                    <a:pt x="439" y="298"/>
                  </a:cubicBezTo>
                  <a:cubicBezTo>
                    <a:pt x="440" y="300"/>
                    <a:pt x="443" y="299"/>
                    <a:pt x="445" y="301"/>
                  </a:cubicBezTo>
                  <a:cubicBezTo>
                    <a:pt x="445" y="300"/>
                    <a:pt x="446" y="299"/>
                    <a:pt x="447" y="298"/>
                  </a:cubicBezTo>
                  <a:cubicBezTo>
                    <a:pt x="449" y="294"/>
                    <a:pt x="445" y="294"/>
                    <a:pt x="445" y="291"/>
                  </a:cubicBezTo>
                  <a:cubicBezTo>
                    <a:pt x="447" y="290"/>
                    <a:pt x="449" y="289"/>
                    <a:pt x="449" y="286"/>
                  </a:cubicBezTo>
                  <a:cubicBezTo>
                    <a:pt x="446" y="286"/>
                    <a:pt x="446" y="285"/>
                    <a:pt x="447" y="283"/>
                  </a:cubicBezTo>
                  <a:cubicBezTo>
                    <a:pt x="445" y="284"/>
                    <a:pt x="443" y="283"/>
                    <a:pt x="442" y="284"/>
                  </a:cubicBezTo>
                  <a:moveTo>
                    <a:pt x="258" y="322"/>
                  </a:moveTo>
                  <a:cubicBezTo>
                    <a:pt x="257" y="328"/>
                    <a:pt x="267" y="324"/>
                    <a:pt x="268" y="322"/>
                  </a:cubicBezTo>
                  <a:cubicBezTo>
                    <a:pt x="264" y="321"/>
                    <a:pt x="262" y="321"/>
                    <a:pt x="258" y="322"/>
                  </a:cubicBezTo>
                  <a:moveTo>
                    <a:pt x="290" y="583"/>
                  </a:moveTo>
                  <a:cubicBezTo>
                    <a:pt x="292" y="578"/>
                    <a:pt x="300" y="578"/>
                    <a:pt x="299" y="569"/>
                  </a:cubicBezTo>
                  <a:cubicBezTo>
                    <a:pt x="295" y="572"/>
                    <a:pt x="288" y="566"/>
                    <a:pt x="283" y="570"/>
                  </a:cubicBezTo>
                  <a:cubicBezTo>
                    <a:pt x="289" y="571"/>
                    <a:pt x="282" y="572"/>
                    <a:pt x="282" y="573"/>
                  </a:cubicBezTo>
                  <a:cubicBezTo>
                    <a:pt x="282" y="572"/>
                    <a:pt x="283" y="576"/>
                    <a:pt x="283" y="577"/>
                  </a:cubicBezTo>
                  <a:cubicBezTo>
                    <a:pt x="283" y="579"/>
                    <a:pt x="283" y="581"/>
                    <a:pt x="282" y="582"/>
                  </a:cubicBezTo>
                  <a:cubicBezTo>
                    <a:pt x="282" y="581"/>
                    <a:pt x="281" y="580"/>
                    <a:pt x="280" y="582"/>
                  </a:cubicBezTo>
                  <a:cubicBezTo>
                    <a:pt x="282" y="584"/>
                    <a:pt x="287" y="583"/>
                    <a:pt x="290" y="58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92"/>
            <p:cNvSpPr/>
            <p:nvPr/>
          </p:nvSpPr>
          <p:spPr bwMode="auto">
            <a:xfrm>
              <a:off x="2303462" y="1103312"/>
              <a:ext cx="63500" cy="34925"/>
            </a:xfrm>
            <a:custGeom>
              <a:avLst/>
              <a:gdLst>
                <a:gd name="T0" fmla="*/ 12 w 17"/>
                <a:gd name="T1" fmla="*/ 0 h 9"/>
                <a:gd name="T2" fmla="*/ 15 w 17"/>
                <a:gd name="T3" fmla="*/ 8 h 9"/>
                <a:gd name="T4" fmla="*/ 0 w 17"/>
                <a:gd name="T5" fmla="*/ 4 h 9"/>
                <a:gd name="T6" fmla="*/ 12 w 1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9">
                  <a:moveTo>
                    <a:pt x="12" y="0"/>
                  </a:moveTo>
                  <a:cubicBezTo>
                    <a:pt x="12" y="4"/>
                    <a:pt x="17" y="3"/>
                    <a:pt x="15" y="8"/>
                  </a:cubicBezTo>
                  <a:cubicBezTo>
                    <a:pt x="7" y="9"/>
                    <a:pt x="3" y="7"/>
                    <a:pt x="0" y="4"/>
                  </a:cubicBezTo>
                  <a:cubicBezTo>
                    <a:pt x="2" y="1"/>
                    <a:pt x="7" y="1"/>
                    <a:pt x="1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93"/>
            <p:cNvSpPr>
              <a:spLocks noEditPoints="1"/>
            </p:cNvSpPr>
            <p:nvPr/>
          </p:nvSpPr>
          <p:spPr bwMode="auto">
            <a:xfrm>
              <a:off x="2435225" y="1166812"/>
              <a:ext cx="633413" cy="442913"/>
            </a:xfrm>
            <a:custGeom>
              <a:avLst/>
              <a:gdLst>
                <a:gd name="T0" fmla="*/ 16 w 169"/>
                <a:gd name="T1" fmla="*/ 7 h 118"/>
                <a:gd name="T2" fmla="*/ 22 w 169"/>
                <a:gd name="T3" fmla="*/ 5 h 118"/>
                <a:gd name="T4" fmla="*/ 22 w 169"/>
                <a:gd name="T5" fmla="*/ 8 h 118"/>
                <a:gd name="T6" fmla="*/ 22 w 169"/>
                <a:gd name="T7" fmla="*/ 14 h 118"/>
                <a:gd name="T8" fmla="*/ 26 w 169"/>
                <a:gd name="T9" fmla="*/ 25 h 118"/>
                <a:gd name="T10" fmla="*/ 36 w 169"/>
                <a:gd name="T11" fmla="*/ 7 h 118"/>
                <a:gd name="T12" fmla="*/ 49 w 169"/>
                <a:gd name="T13" fmla="*/ 5 h 118"/>
                <a:gd name="T14" fmla="*/ 57 w 169"/>
                <a:gd name="T15" fmla="*/ 19 h 118"/>
                <a:gd name="T16" fmla="*/ 67 w 169"/>
                <a:gd name="T17" fmla="*/ 16 h 118"/>
                <a:gd name="T18" fmla="*/ 81 w 169"/>
                <a:gd name="T19" fmla="*/ 15 h 118"/>
                <a:gd name="T20" fmla="*/ 87 w 169"/>
                <a:gd name="T21" fmla="*/ 21 h 118"/>
                <a:gd name="T22" fmla="*/ 92 w 169"/>
                <a:gd name="T23" fmla="*/ 23 h 118"/>
                <a:gd name="T24" fmla="*/ 95 w 169"/>
                <a:gd name="T25" fmla="*/ 25 h 118"/>
                <a:gd name="T26" fmla="*/ 108 w 169"/>
                <a:gd name="T27" fmla="*/ 28 h 118"/>
                <a:gd name="T28" fmla="*/ 119 w 169"/>
                <a:gd name="T29" fmla="*/ 33 h 118"/>
                <a:gd name="T30" fmla="*/ 123 w 169"/>
                <a:gd name="T31" fmla="*/ 37 h 118"/>
                <a:gd name="T32" fmla="*/ 131 w 169"/>
                <a:gd name="T33" fmla="*/ 44 h 118"/>
                <a:gd name="T34" fmla="*/ 126 w 169"/>
                <a:gd name="T35" fmla="*/ 56 h 118"/>
                <a:gd name="T36" fmla="*/ 138 w 169"/>
                <a:gd name="T37" fmla="*/ 57 h 118"/>
                <a:gd name="T38" fmla="*/ 141 w 169"/>
                <a:gd name="T39" fmla="*/ 64 h 118"/>
                <a:gd name="T40" fmla="*/ 153 w 169"/>
                <a:gd name="T41" fmla="*/ 66 h 118"/>
                <a:gd name="T42" fmla="*/ 160 w 169"/>
                <a:gd name="T43" fmla="*/ 73 h 118"/>
                <a:gd name="T44" fmla="*/ 162 w 169"/>
                <a:gd name="T45" fmla="*/ 78 h 118"/>
                <a:gd name="T46" fmla="*/ 155 w 169"/>
                <a:gd name="T47" fmla="*/ 88 h 118"/>
                <a:gd name="T48" fmla="*/ 146 w 169"/>
                <a:gd name="T49" fmla="*/ 87 h 118"/>
                <a:gd name="T50" fmla="*/ 137 w 169"/>
                <a:gd name="T51" fmla="*/ 78 h 118"/>
                <a:gd name="T52" fmla="*/ 130 w 169"/>
                <a:gd name="T53" fmla="*/ 85 h 118"/>
                <a:gd name="T54" fmla="*/ 140 w 169"/>
                <a:gd name="T55" fmla="*/ 91 h 118"/>
                <a:gd name="T56" fmla="*/ 146 w 169"/>
                <a:gd name="T57" fmla="*/ 101 h 118"/>
                <a:gd name="T58" fmla="*/ 141 w 169"/>
                <a:gd name="T59" fmla="*/ 110 h 118"/>
                <a:gd name="T60" fmla="*/ 123 w 169"/>
                <a:gd name="T61" fmla="*/ 103 h 118"/>
                <a:gd name="T62" fmla="*/ 129 w 169"/>
                <a:gd name="T63" fmla="*/ 110 h 118"/>
                <a:gd name="T64" fmla="*/ 136 w 169"/>
                <a:gd name="T65" fmla="*/ 115 h 118"/>
                <a:gd name="T66" fmla="*/ 129 w 169"/>
                <a:gd name="T67" fmla="*/ 115 h 118"/>
                <a:gd name="T68" fmla="*/ 113 w 169"/>
                <a:gd name="T69" fmla="*/ 109 h 118"/>
                <a:gd name="T70" fmla="*/ 105 w 169"/>
                <a:gd name="T71" fmla="*/ 105 h 118"/>
                <a:gd name="T72" fmla="*/ 101 w 169"/>
                <a:gd name="T73" fmla="*/ 98 h 118"/>
                <a:gd name="T74" fmla="*/ 92 w 169"/>
                <a:gd name="T75" fmla="*/ 82 h 118"/>
                <a:gd name="T76" fmla="*/ 94 w 169"/>
                <a:gd name="T77" fmla="*/ 78 h 118"/>
                <a:gd name="T78" fmla="*/ 96 w 169"/>
                <a:gd name="T79" fmla="*/ 73 h 118"/>
                <a:gd name="T80" fmla="*/ 101 w 169"/>
                <a:gd name="T81" fmla="*/ 66 h 118"/>
                <a:gd name="T82" fmla="*/ 96 w 169"/>
                <a:gd name="T83" fmla="*/ 57 h 118"/>
                <a:gd name="T84" fmla="*/ 91 w 169"/>
                <a:gd name="T85" fmla="*/ 53 h 118"/>
                <a:gd name="T86" fmla="*/ 87 w 169"/>
                <a:gd name="T87" fmla="*/ 53 h 118"/>
                <a:gd name="T88" fmla="*/ 81 w 169"/>
                <a:gd name="T89" fmla="*/ 52 h 118"/>
                <a:gd name="T90" fmla="*/ 70 w 169"/>
                <a:gd name="T91" fmla="*/ 39 h 118"/>
                <a:gd name="T92" fmla="*/ 59 w 169"/>
                <a:gd name="T93" fmla="*/ 42 h 118"/>
                <a:gd name="T94" fmla="*/ 49 w 169"/>
                <a:gd name="T95" fmla="*/ 42 h 118"/>
                <a:gd name="T96" fmla="*/ 37 w 169"/>
                <a:gd name="T97" fmla="*/ 42 h 118"/>
                <a:gd name="T98" fmla="*/ 16 w 169"/>
                <a:gd name="T99" fmla="*/ 37 h 118"/>
                <a:gd name="T100" fmla="*/ 7 w 169"/>
                <a:gd name="T101" fmla="*/ 32 h 118"/>
                <a:gd name="T102" fmla="*/ 4 w 169"/>
                <a:gd name="T103" fmla="*/ 25 h 118"/>
                <a:gd name="T104" fmla="*/ 5 w 169"/>
                <a:gd name="T105" fmla="*/ 19 h 118"/>
                <a:gd name="T106" fmla="*/ 109 w 169"/>
                <a:gd name="T107" fmla="*/ 81 h 118"/>
                <a:gd name="T108" fmla="*/ 116 w 169"/>
                <a:gd name="T109" fmla="*/ 75 h 118"/>
                <a:gd name="T110" fmla="*/ 109 w 169"/>
                <a:gd name="T111" fmla="*/ 8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" h="118">
                  <a:moveTo>
                    <a:pt x="7" y="8"/>
                  </a:moveTo>
                  <a:cubicBezTo>
                    <a:pt x="9" y="12"/>
                    <a:pt x="15" y="3"/>
                    <a:pt x="16" y="7"/>
                  </a:cubicBezTo>
                  <a:cubicBezTo>
                    <a:pt x="18" y="7"/>
                    <a:pt x="17" y="4"/>
                    <a:pt x="18" y="4"/>
                  </a:cubicBezTo>
                  <a:cubicBezTo>
                    <a:pt x="20" y="3"/>
                    <a:pt x="21" y="5"/>
                    <a:pt x="22" y="5"/>
                  </a:cubicBezTo>
                  <a:cubicBezTo>
                    <a:pt x="24" y="5"/>
                    <a:pt x="24" y="0"/>
                    <a:pt x="28" y="4"/>
                  </a:cubicBezTo>
                  <a:cubicBezTo>
                    <a:pt x="28" y="10"/>
                    <a:pt x="24" y="6"/>
                    <a:pt x="22" y="8"/>
                  </a:cubicBezTo>
                  <a:cubicBezTo>
                    <a:pt x="21" y="9"/>
                    <a:pt x="25" y="9"/>
                    <a:pt x="25" y="9"/>
                  </a:cubicBezTo>
                  <a:cubicBezTo>
                    <a:pt x="25" y="11"/>
                    <a:pt x="22" y="12"/>
                    <a:pt x="22" y="14"/>
                  </a:cubicBezTo>
                  <a:cubicBezTo>
                    <a:pt x="22" y="16"/>
                    <a:pt x="23" y="16"/>
                    <a:pt x="23" y="18"/>
                  </a:cubicBezTo>
                  <a:cubicBezTo>
                    <a:pt x="24" y="20"/>
                    <a:pt x="22" y="25"/>
                    <a:pt x="26" y="25"/>
                  </a:cubicBezTo>
                  <a:cubicBezTo>
                    <a:pt x="29" y="24"/>
                    <a:pt x="27" y="17"/>
                    <a:pt x="28" y="14"/>
                  </a:cubicBezTo>
                  <a:cubicBezTo>
                    <a:pt x="34" y="15"/>
                    <a:pt x="34" y="10"/>
                    <a:pt x="36" y="7"/>
                  </a:cubicBezTo>
                  <a:cubicBezTo>
                    <a:pt x="38" y="10"/>
                    <a:pt x="41" y="4"/>
                    <a:pt x="43" y="8"/>
                  </a:cubicBezTo>
                  <a:cubicBezTo>
                    <a:pt x="46" y="8"/>
                    <a:pt x="45" y="4"/>
                    <a:pt x="49" y="5"/>
                  </a:cubicBezTo>
                  <a:cubicBezTo>
                    <a:pt x="48" y="10"/>
                    <a:pt x="52" y="11"/>
                    <a:pt x="56" y="12"/>
                  </a:cubicBezTo>
                  <a:cubicBezTo>
                    <a:pt x="54" y="17"/>
                    <a:pt x="55" y="16"/>
                    <a:pt x="57" y="19"/>
                  </a:cubicBezTo>
                  <a:cubicBezTo>
                    <a:pt x="59" y="18"/>
                    <a:pt x="61" y="18"/>
                    <a:pt x="63" y="19"/>
                  </a:cubicBezTo>
                  <a:cubicBezTo>
                    <a:pt x="66" y="20"/>
                    <a:pt x="66" y="17"/>
                    <a:pt x="67" y="16"/>
                  </a:cubicBezTo>
                  <a:cubicBezTo>
                    <a:pt x="68" y="16"/>
                    <a:pt x="71" y="17"/>
                    <a:pt x="71" y="15"/>
                  </a:cubicBezTo>
                  <a:cubicBezTo>
                    <a:pt x="75" y="16"/>
                    <a:pt x="77" y="16"/>
                    <a:pt x="81" y="15"/>
                  </a:cubicBezTo>
                  <a:cubicBezTo>
                    <a:pt x="81" y="18"/>
                    <a:pt x="85" y="17"/>
                    <a:pt x="84" y="16"/>
                  </a:cubicBezTo>
                  <a:cubicBezTo>
                    <a:pt x="85" y="17"/>
                    <a:pt x="85" y="19"/>
                    <a:pt x="87" y="21"/>
                  </a:cubicBezTo>
                  <a:cubicBezTo>
                    <a:pt x="87" y="21"/>
                    <a:pt x="90" y="21"/>
                    <a:pt x="91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5" y="24"/>
                    <a:pt x="91" y="26"/>
                    <a:pt x="94" y="28"/>
                  </a:cubicBezTo>
                  <a:cubicBezTo>
                    <a:pt x="94" y="28"/>
                    <a:pt x="95" y="25"/>
                    <a:pt x="95" y="25"/>
                  </a:cubicBezTo>
                  <a:cubicBezTo>
                    <a:pt x="97" y="26"/>
                    <a:pt x="97" y="29"/>
                    <a:pt x="101" y="29"/>
                  </a:cubicBezTo>
                  <a:cubicBezTo>
                    <a:pt x="103" y="29"/>
                    <a:pt x="105" y="28"/>
                    <a:pt x="108" y="28"/>
                  </a:cubicBezTo>
                  <a:cubicBezTo>
                    <a:pt x="107" y="33"/>
                    <a:pt x="116" y="30"/>
                    <a:pt x="116" y="35"/>
                  </a:cubicBezTo>
                  <a:cubicBezTo>
                    <a:pt x="118" y="35"/>
                    <a:pt x="119" y="34"/>
                    <a:pt x="119" y="33"/>
                  </a:cubicBezTo>
                  <a:cubicBezTo>
                    <a:pt x="121" y="34"/>
                    <a:pt x="121" y="36"/>
                    <a:pt x="122" y="39"/>
                  </a:cubicBezTo>
                  <a:cubicBezTo>
                    <a:pt x="123" y="39"/>
                    <a:pt x="123" y="38"/>
                    <a:pt x="123" y="37"/>
                  </a:cubicBezTo>
                  <a:cubicBezTo>
                    <a:pt x="125" y="39"/>
                    <a:pt x="127" y="42"/>
                    <a:pt x="131" y="42"/>
                  </a:cubicBezTo>
                  <a:cubicBezTo>
                    <a:pt x="131" y="43"/>
                    <a:pt x="130" y="44"/>
                    <a:pt x="131" y="44"/>
                  </a:cubicBezTo>
                  <a:cubicBezTo>
                    <a:pt x="133" y="47"/>
                    <a:pt x="127" y="49"/>
                    <a:pt x="131" y="50"/>
                  </a:cubicBezTo>
                  <a:cubicBezTo>
                    <a:pt x="130" y="52"/>
                    <a:pt x="126" y="52"/>
                    <a:pt x="126" y="56"/>
                  </a:cubicBezTo>
                  <a:cubicBezTo>
                    <a:pt x="129" y="61"/>
                    <a:pt x="135" y="54"/>
                    <a:pt x="137" y="60"/>
                  </a:cubicBezTo>
                  <a:cubicBezTo>
                    <a:pt x="138" y="60"/>
                    <a:pt x="138" y="58"/>
                    <a:pt x="138" y="57"/>
                  </a:cubicBezTo>
                  <a:cubicBezTo>
                    <a:pt x="141" y="57"/>
                    <a:pt x="139" y="60"/>
                    <a:pt x="140" y="61"/>
                  </a:cubicBezTo>
                  <a:cubicBezTo>
                    <a:pt x="140" y="61"/>
                    <a:pt x="141" y="64"/>
                    <a:pt x="141" y="64"/>
                  </a:cubicBezTo>
                  <a:cubicBezTo>
                    <a:pt x="143" y="64"/>
                    <a:pt x="145" y="61"/>
                    <a:pt x="144" y="67"/>
                  </a:cubicBezTo>
                  <a:cubicBezTo>
                    <a:pt x="147" y="67"/>
                    <a:pt x="148" y="65"/>
                    <a:pt x="153" y="66"/>
                  </a:cubicBezTo>
                  <a:cubicBezTo>
                    <a:pt x="153" y="67"/>
                    <a:pt x="154" y="68"/>
                    <a:pt x="154" y="70"/>
                  </a:cubicBezTo>
                  <a:cubicBezTo>
                    <a:pt x="156" y="70"/>
                    <a:pt x="161" y="68"/>
                    <a:pt x="160" y="73"/>
                  </a:cubicBezTo>
                  <a:cubicBezTo>
                    <a:pt x="165" y="70"/>
                    <a:pt x="162" y="73"/>
                    <a:pt x="167" y="74"/>
                  </a:cubicBezTo>
                  <a:cubicBezTo>
                    <a:pt x="169" y="77"/>
                    <a:pt x="162" y="78"/>
                    <a:pt x="162" y="78"/>
                  </a:cubicBezTo>
                  <a:cubicBezTo>
                    <a:pt x="162" y="79"/>
                    <a:pt x="163" y="80"/>
                    <a:pt x="164" y="80"/>
                  </a:cubicBezTo>
                  <a:cubicBezTo>
                    <a:pt x="160" y="83"/>
                    <a:pt x="157" y="83"/>
                    <a:pt x="155" y="88"/>
                  </a:cubicBezTo>
                  <a:cubicBezTo>
                    <a:pt x="154" y="88"/>
                    <a:pt x="153" y="88"/>
                    <a:pt x="153" y="89"/>
                  </a:cubicBezTo>
                  <a:cubicBezTo>
                    <a:pt x="151" y="89"/>
                    <a:pt x="146" y="89"/>
                    <a:pt x="146" y="87"/>
                  </a:cubicBezTo>
                  <a:cubicBezTo>
                    <a:pt x="146" y="84"/>
                    <a:pt x="138" y="87"/>
                    <a:pt x="140" y="81"/>
                  </a:cubicBezTo>
                  <a:cubicBezTo>
                    <a:pt x="137" y="81"/>
                    <a:pt x="137" y="80"/>
                    <a:pt x="137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28" y="78"/>
                    <a:pt x="131" y="83"/>
                    <a:pt x="130" y="85"/>
                  </a:cubicBezTo>
                  <a:cubicBezTo>
                    <a:pt x="130" y="88"/>
                    <a:pt x="134" y="88"/>
                    <a:pt x="134" y="91"/>
                  </a:cubicBezTo>
                  <a:cubicBezTo>
                    <a:pt x="137" y="89"/>
                    <a:pt x="140" y="94"/>
                    <a:pt x="140" y="91"/>
                  </a:cubicBezTo>
                  <a:cubicBezTo>
                    <a:pt x="142" y="92"/>
                    <a:pt x="143" y="96"/>
                    <a:pt x="143" y="99"/>
                  </a:cubicBezTo>
                  <a:cubicBezTo>
                    <a:pt x="142" y="101"/>
                    <a:pt x="145" y="100"/>
                    <a:pt x="146" y="101"/>
                  </a:cubicBezTo>
                  <a:cubicBezTo>
                    <a:pt x="147" y="104"/>
                    <a:pt x="144" y="110"/>
                    <a:pt x="144" y="113"/>
                  </a:cubicBezTo>
                  <a:cubicBezTo>
                    <a:pt x="141" y="115"/>
                    <a:pt x="142" y="111"/>
                    <a:pt x="141" y="110"/>
                  </a:cubicBezTo>
                  <a:cubicBezTo>
                    <a:pt x="139" y="109"/>
                    <a:pt x="135" y="110"/>
                    <a:pt x="134" y="106"/>
                  </a:cubicBezTo>
                  <a:cubicBezTo>
                    <a:pt x="129" y="107"/>
                    <a:pt x="129" y="102"/>
                    <a:pt x="123" y="103"/>
                  </a:cubicBezTo>
                  <a:cubicBezTo>
                    <a:pt x="123" y="106"/>
                    <a:pt x="128" y="104"/>
                    <a:pt x="129" y="106"/>
                  </a:cubicBezTo>
                  <a:cubicBezTo>
                    <a:pt x="124" y="111"/>
                    <a:pt x="133" y="108"/>
                    <a:pt x="129" y="110"/>
                  </a:cubicBezTo>
                  <a:cubicBezTo>
                    <a:pt x="129" y="112"/>
                    <a:pt x="132" y="112"/>
                    <a:pt x="134" y="113"/>
                  </a:cubicBezTo>
                  <a:cubicBezTo>
                    <a:pt x="135" y="114"/>
                    <a:pt x="134" y="115"/>
                    <a:pt x="136" y="115"/>
                  </a:cubicBezTo>
                  <a:cubicBezTo>
                    <a:pt x="138" y="115"/>
                    <a:pt x="138" y="115"/>
                    <a:pt x="138" y="117"/>
                  </a:cubicBezTo>
                  <a:cubicBezTo>
                    <a:pt x="134" y="118"/>
                    <a:pt x="132" y="117"/>
                    <a:pt x="129" y="115"/>
                  </a:cubicBezTo>
                  <a:cubicBezTo>
                    <a:pt x="127" y="113"/>
                    <a:pt x="123" y="114"/>
                    <a:pt x="120" y="112"/>
                  </a:cubicBezTo>
                  <a:cubicBezTo>
                    <a:pt x="119" y="111"/>
                    <a:pt x="115" y="109"/>
                    <a:pt x="113" y="109"/>
                  </a:cubicBezTo>
                  <a:cubicBezTo>
                    <a:pt x="111" y="109"/>
                    <a:pt x="111" y="107"/>
                    <a:pt x="110" y="106"/>
                  </a:cubicBezTo>
                  <a:cubicBezTo>
                    <a:pt x="109" y="105"/>
                    <a:pt x="106" y="106"/>
                    <a:pt x="105" y="105"/>
                  </a:cubicBezTo>
                  <a:cubicBezTo>
                    <a:pt x="104" y="104"/>
                    <a:pt x="104" y="102"/>
                    <a:pt x="103" y="101"/>
                  </a:cubicBezTo>
                  <a:cubicBezTo>
                    <a:pt x="103" y="100"/>
                    <a:pt x="99" y="101"/>
                    <a:pt x="101" y="98"/>
                  </a:cubicBezTo>
                  <a:cubicBezTo>
                    <a:pt x="95" y="98"/>
                    <a:pt x="94" y="92"/>
                    <a:pt x="91" y="89"/>
                  </a:cubicBezTo>
                  <a:cubicBezTo>
                    <a:pt x="92" y="89"/>
                    <a:pt x="90" y="84"/>
                    <a:pt x="92" y="82"/>
                  </a:cubicBezTo>
                  <a:cubicBezTo>
                    <a:pt x="92" y="82"/>
                    <a:pt x="95" y="83"/>
                    <a:pt x="95" y="82"/>
                  </a:cubicBezTo>
                  <a:cubicBezTo>
                    <a:pt x="95" y="82"/>
                    <a:pt x="93" y="80"/>
                    <a:pt x="94" y="78"/>
                  </a:cubicBezTo>
                  <a:cubicBezTo>
                    <a:pt x="94" y="78"/>
                    <a:pt x="96" y="78"/>
                    <a:pt x="96" y="78"/>
                  </a:cubicBezTo>
                  <a:cubicBezTo>
                    <a:pt x="97" y="77"/>
                    <a:pt x="96" y="74"/>
                    <a:pt x="96" y="73"/>
                  </a:cubicBezTo>
                  <a:cubicBezTo>
                    <a:pt x="97" y="72"/>
                    <a:pt x="99" y="73"/>
                    <a:pt x="99" y="73"/>
                  </a:cubicBezTo>
                  <a:cubicBezTo>
                    <a:pt x="101" y="71"/>
                    <a:pt x="99" y="67"/>
                    <a:pt x="101" y="66"/>
                  </a:cubicBezTo>
                  <a:cubicBezTo>
                    <a:pt x="100" y="64"/>
                    <a:pt x="98" y="64"/>
                    <a:pt x="96" y="64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5" y="57"/>
                    <a:pt x="94" y="57"/>
                    <a:pt x="94" y="59"/>
                  </a:cubicBezTo>
                  <a:cubicBezTo>
                    <a:pt x="91" y="57"/>
                    <a:pt x="92" y="54"/>
                    <a:pt x="91" y="53"/>
                  </a:cubicBezTo>
                  <a:cubicBezTo>
                    <a:pt x="90" y="53"/>
                    <a:pt x="89" y="55"/>
                    <a:pt x="88" y="54"/>
                  </a:cubicBezTo>
                  <a:cubicBezTo>
                    <a:pt x="88" y="54"/>
                    <a:pt x="87" y="53"/>
                    <a:pt x="87" y="53"/>
                  </a:cubicBezTo>
                  <a:cubicBezTo>
                    <a:pt x="86" y="52"/>
                    <a:pt x="84" y="50"/>
                    <a:pt x="84" y="50"/>
                  </a:cubicBezTo>
                  <a:cubicBezTo>
                    <a:pt x="83" y="50"/>
                    <a:pt x="82" y="52"/>
                    <a:pt x="81" y="52"/>
                  </a:cubicBezTo>
                  <a:cubicBezTo>
                    <a:pt x="81" y="51"/>
                    <a:pt x="79" y="48"/>
                    <a:pt x="75" y="49"/>
                  </a:cubicBezTo>
                  <a:cubicBezTo>
                    <a:pt x="81" y="42"/>
                    <a:pt x="68" y="46"/>
                    <a:pt x="70" y="39"/>
                  </a:cubicBezTo>
                  <a:cubicBezTo>
                    <a:pt x="66" y="39"/>
                    <a:pt x="63" y="39"/>
                    <a:pt x="63" y="43"/>
                  </a:cubicBezTo>
                  <a:cubicBezTo>
                    <a:pt x="61" y="44"/>
                    <a:pt x="59" y="42"/>
                    <a:pt x="59" y="42"/>
                  </a:cubicBezTo>
                  <a:cubicBezTo>
                    <a:pt x="57" y="42"/>
                    <a:pt x="56" y="43"/>
                    <a:pt x="54" y="43"/>
                  </a:cubicBezTo>
                  <a:cubicBezTo>
                    <a:pt x="52" y="43"/>
                    <a:pt x="51" y="42"/>
                    <a:pt x="49" y="42"/>
                  </a:cubicBezTo>
                  <a:cubicBezTo>
                    <a:pt x="46" y="42"/>
                    <a:pt x="46" y="43"/>
                    <a:pt x="43" y="43"/>
                  </a:cubicBezTo>
                  <a:cubicBezTo>
                    <a:pt x="40" y="43"/>
                    <a:pt x="39" y="42"/>
                    <a:pt x="37" y="42"/>
                  </a:cubicBezTo>
                  <a:cubicBezTo>
                    <a:pt x="31" y="41"/>
                    <a:pt x="26" y="42"/>
                    <a:pt x="19" y="40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4" y="37"/>
                    <a:pt x="12" y="38"/>
                    <a:pt x="12" y="35"/>
                  </a:cubicBezTo>
                  <a:cubicBezTo>
                    <a:pt x="10" y="34"/>
                    <a:pt x="5" y="36"/>
                    <a:pt x="7" y="32"/>
                  </a:cubicBezTo>
                  <a:cubicBezTo>
                    <a:pt x="11" y="33"/>
                    <a:pt x="13" y="30"/>
                    <a:pt x="15" y="29"/>
                  </a:cubicBezTo>
                  <a:cubicBezTo>
                    <a:pt x="13" y="26"/>
                    <a:pt x="5" y="28"/>
                    <a:pt x="4" y="25"/>
                  </a:cubicBezTo>
                  <a:cubicBezTo>
                    <a:pt x="3" y="25"/>
                    <a:pt x="2" y="25"/>
                    <a:pt x="2" y="26"/>
                  </a:cubicBezTo>
                  <a:cubicBezTo>
                    <a:pt x="0" y="26"/>
                    <a:pt x="4" y="20"/>
                    <a:pt x="5" y="19"/>
                  </a:cubicBezTo>
                  <a:cubicBezTo>
                    <a:pt x="4" y="14"/>
                    <a:pt x="8" y="13"/>
                    <a:pt x="7" y="8"/>
                  </a:cubicBezTo>
                  <a:moveTo>
                    <a:pt x="109" y="81"/>
                  </a:moveTo>
                  <a:cubicBezTo>
                    <a:pt x="110" y="78"/>
                    <a:pt x="116" y="80"/>
                    <a:pt x="119" y="80"/>
                  </a:cubicBezTo>
                  <a:cubicBezTo>
                    <a:pt x="119" y="77"/>
                    <a:pt x="117" y="77"/>
                    <a:pt x="116" y="75"/>
                  </a:cubicBezTo>
                  <a:cubicBezTo>
                    <a:pt x="114" y="73"/>
                    <a:pt x="111" y="75"/>
                    <a:pt x="108" y="73"/>
                  </a:cubicBezTo>
                  <a:cubicBezTo>
                    <a:pt x="108" y="75"/>
                    <a:pt x="106" y="81"/>
                    <a:pt x="109" y="8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94"/>
            <p:cNvSpPr/>
            <p:nvPr/>
          </p:nvSpPr>
          <p:spPr bwMode="auto">
            <a:xfrm>
              <a:off x="1816100" y="1190625"/>
              <a:ext cx="388938" cy="193675"/>
            </a:xfrm>
            <a:custGeom>
              <a:avLst/>
              <a:gdLst>
                <a:gd name="T0" fmla="*/ 12 w 104"/>
                <a:gd name="T1" fmla="*/ 40 h 52"/>
                <a:gd name="T2" fmla="*/ 13 w 104"/>
                <a:gd name="T3" fmla="*/ 36 h 52"/>
                <a:gd name="T4" fmla="*/ 19 w 104"/>
                <a:gd name="T5" fmla="*/ 34 h 52"/>
                <a:gd name="T6" fmla="*/ 22 w 104"/>
                <a:gd name="T7" fmla="*/ 33 h 52"/>
                <a:gd name="T8" fmla="*/ 37 w 104"/>
                <a:gd name="T9" fmla="*/ 31 h 52"/>
                <a:gd name="T10" fmla="*/ 22 w 104"/>
                <a:gd name="T11" fmla="*/ 30 h 52"/>
                <a:gd name="T12" fmla="*/ 20 w 104"/>
                <a:gd name="T13" fmla="*/ 29 h 52"/>
                <a:gd name="T14" fmla="*/ 16 w 104"/>
                <a:gd name="T15" fmla="*/ 30 h 52"/>
                <a:gd name="T16" fmla="*/ 7 w 104"/>
                <a:gd name="T17" fmla="*/ 29 h 52"/>
                <a:gd name="T18" fmla="*/ 15 w 104"/>
                <a:gd name="T19" fmla="*/ 23 h 52"/>
                <a:gd name="T20" fmla="*/ 19 w 104"/>
                <a:gd name="T21" fmla="*/ 23 h 52"/>
                <a:gd name="T22" fmla="*/ 3 w 104"/>
                <a:gd name="T23" fmla="*/ 20 h 52"/>
                <a:gd name="T24" fmla="*/ 0 w 104"/>
                <a:gd name="T25" fmla="*/ 16 h 52"/>
                <a:gd name="T26" fmla="*/ 7 w 104"/>
                <a:gd name="T27" fmla="*/ 10 h 52"/>
                <a:gd name="T28" fmla="*/ 7 w 104"/>
                <a:gd name="T29" fmla="*/ 9 h 52"/>
                <a:gd name="T30" fmla="*/ 22 w 104"/>
                <a:gd name="T31" fmla="*/ 3 h 52"/>
                <a:gd name="T32" fmla="*/ 26 w 104"/>
                <a:gd name="T33" fmla="*/ 1 h 52"/>
                <a:gd name="T34" fmla="*/ 29 w 104"/>
                <a:gd name="T35" fmla="*/ 2 h 52"/>
                <a:gd name="T36" fmla="*/ 31 w 104"/>
                <a:gd name="T37" fmla="*/ 8 h 52"/>
                <a:gd name="T38" fmla="*/ 29 w 104"/>
                <a:gd name="T39" fmla="*/ 9 h 52"/>
                <a:gd name="T40" fmla="*/ 31 w 104"/>
                <a:gd name="T41" fmla="*/ 10 h 52"/>
                <a:gd name="T42" fmla="*/ 33 w 104"/>
                <a:gd name="T43" fmla="*/ 8 h 52"/>
                <a:gd name="T44" fmla="*/ 41 w 104"/>
                <a:gd name="T45" fmla="*/ 6 h 52"/>
                <a:gd name="T46" fmla="*/ 45 w 104"/>
                <a:gd name="T47" fmla="*/ 13 h 52"/>
                <a:gd name="T48" fmla="*/ 51 w 104"/>
                <a:gd name="T49" fmla="*/ 10 h 52"/>
                <a:gd name="T50" fmla="*/ 55 w 104"/>
                <a:gd name="T51" fmla="*/ 6 h 52"/>
                <a:gd name="T52" fmla="*/ 59 w 104"/>
                <a:gd name="T53" fmla="*/ 8 h 52"/>
                <a:gd name="T54" fmla="*/ 61 w 104"/>
                <a:gd name="T55" fmla="*/ 13 h 52"/>
                <a:gd name="T56" fmla="*/ 64 w 104"/>
                <a:gd name="T57" fmla="*/ 19 h 52"/>
                <a:gd name="T58" fmla="*/ 69 w 104"/>
                <a:gd name="T59" fmla="*/ 15 h 52"/>
                <a:gd name="T60" fmla="*/ 65 w 104"/>
                <a:gd name="T61" fmla="*/ 12 h 52"/>
                <a:gd name="T62" fmla="*/ 65 w 104"/>
                <a:gd name="T63" fmla="*/ 3 h 52"/>
                <a:gd name="T64" fmla="*/ 71 w 104"/>
                <a:gd name="T65" fmla="*/ 2 h 52"/>
                <a:gd name="T66" fmla="*/ 76 w 104"/>
                <a:gd name="T67" fmla="*/ 12 h 52"/>
                <a:gd name="T68" fmla="*/ 80 w 104"/>
                <a:gd name="T69" fmla="*/ 15 h 52"/>
                <a:gd name="T70" fmla="*/ 83 w 104"/>
                <a:gd name="T71" fmla="*/ 19 h 52"/>
                <a:gd name="T72" fmla="*/ 82 w 104"/>
                <a:gd name="T73" fmla="*/ 23 h 52"/>
                <a:gd name="T74" fmla="*/ 86 w 104"/>
                <a:gd name="T75" fmla="*/ 29 h 52"/>
                <a:gd name="T76" fmla="*/ 99 w 104"/>
                <a:gd name="T77" fmla="*/ 30 h 52"/>
                <a:gd name="T78" fmla="*/ 103 w 104"/>
                <a:gd name="T79" fmla="*/ 34 h 52"/>
                <a:gd name="T80" fmla="*/ 104 w 104"/>
                <a:gd name="T81" fmla="*/ 37 h 52"/>
                <a:gd name="T82" fmla="*/ 93 w 104"/>
                <a:gd name="T83" fmla="*/ 37 h 52"/>
                <a:gd name="T84" fmla="*/ 96 w 104"/>
                <a:gd name="T85" fmla="*/ 47 h 52"/>
                <a:gd name="T86" fmla="*/ 80 w 104"/>
                <a:gd name="T87" fmla="*/ 47 h 52"/>
                <a:gd name="T88" fmla="*/ 61 w 104"/>
                <a:gd name="T89" fmla="*/ 47 h 52"/>
                <a:gd name="T90" fmla="*/ 54 w 104"/>
                <a:gd name="T91" fmla="*/ 48 h 52"/>
                <a:gd name="T92" fmla="*/ 52 w 104"/>
                <a:gd name="T93" fmla="*/ 51 h 52"/>
                <a:gd name="T94" fmla="*/ 34 w 104"/>
                <a:gd name="T95" fmla="*/ 51 h 52"/>
                <a:gd name="T96" fmla="*/ 29 w 104"/>
                <a:gd name="T97" fmla="*/ 43 h 52"/>
                <a:gd name="T98" fmla="*/ 17 w 104"/>
                <a:gd name="T99" fmla="*/ 40 h 52"/>
                <a:gd name="T100" fmla="*/ 16 w 104"/>
                <a:gd name="T101" fmla="*/ 41 h 52"/>
                <a:gd name="T102" fmla="*/ 16 w 104"/>
                <a:gd name="T103" fmla="*/ 38 h 52"/>
                <a:gd name="T104" fmla="*/ 12 w 104"/>
                <a:gd name="T105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52">
                  <a:moveTo>
                    <a:pt x="12" y="40"/>
                  </a:moveTo>
                  <a:cubicBezTo>
                    <a:pt x="9" y="40"/>
                    <a:pt x="12" y="36"/>
                    <a:pt x="13" y="36"/>
                  </a:cubicBezTo>
                  <a:cubicBezTo>
                    <a:pt x="13" y="34"/>
                    <a:pt x="17" y="35"/>
                    <a:pt x="19" y="34"/>
                  </a:cubicBezTo>
                  <a:cubicBezTo>
                    <a:pt x="20" y="34"/>
                    <a:pt x="20" y="33"/>
                    <a:pt x="22" y="33"/>
                  </a:cubicBezTo>
                  <a:cubicBezTo>
                    <a:pt x="27" y="32"/>
                    <a:pt x="33" y="35"/>
                    <a:pt x="37" y="31"/>
                  </a:cubicBezTo>
                  <a:cubicBezTo>
                    <a:pt x="36" y="28"/>
                    <a:pt x="27" y="31"/>
                    <a:pt x="22" y="30"/>
                  </a:cubicBezTo>
                  <a:cubicBezTo>
                    <a:pt x="21" y="30"/>
                    <a:pt x="20" y="29"/>
                    <a:pt x="20" y="29"/>
                  </a:cubicBezTo>
                  <a:cubicBezTo>
                    <a:pt x="19" y="29"/>
                    <a:pt x="18" y="30"/>
                    <a:pt x="16" y="30"/>
                  </a:cubicBezTo>
                  <a:cubicBezTo>
                    <a:pt x="13" y="30"/>
                    <a:pt x="10" y="28"/>
                    <a:pt x="7" y="29"/>
                  </a:cubicBezTo>
                  <a:cubicBezTo>
                    <a:pt x="4" y="25"/>
                    <a:pt x="14" y="26"/>
                    <a:pt x="15" y="23"/>
                  </a:cubicBezTo>
                  <a:cubicBezTo>
                    <a:pt x="15" y="21"/>
                    <a:pt x="18" y="23"/>
                    <a:pt x="19" y="23"/>
                  </a:cubicBezTo>
                  <a:cubicBezTo>
                    <a:pt x="18" y="15"/>
                    <a:pt x="10" y="23"/>
                    <a:pt x="3" y="20"/>
                  </a:cubicBezTo>
                  <a:cubicBezTo>
                    <a:pt x="0" y="18"/>
                    <a:pt x="6" y="16"/>
                    <a:pt x="0" y="16"/>
                  </a:cubicBezTo>
                  <a:cubicBezTo>
                    <a:pt x="2" y="13"/>
                    <a:pt x="2" y="9"/>
                    <a:pt x="7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10" y="6"/>
                    <a:pt x="16" y="5"/>
                    <a:pt x="22" y="3"/>
                  </a:cubicBezTo>
                  <a:cubicBezTo>
                    <a:pt x="23" y="3"/>
                    <a:pt x="23" y="0"/>
                    <a:pt x="26" y="1"/>
                  </a:cubicBezTo>
                  <a:cubicBezTo>
                    <a:pt x="26" y="2"/>
                    <a:pt x="27" y="2"/>
                    <a:pt x="29" y="2"/>
                  </a:cubicBezTo>
                  <a:cubicBezTo>
                    <a:pt x="28" y="6"/>
                    <a:pt x="26" y="7"/>
                    <a:pt x="31" y="8"/>
                  </a:cubicBezTo>
                  <a:cubicBezTo>
                    <a:pt x="31" y="9"/>
                    <a:pt x="30" y="9"/>
                    <a:pt x="29" y="9"/>
                  </a:cubicBezTo>
                  <a:cubicBezTo>
                    <a:pt x="28" y="10"/>
                    <a:pt x="30" y="11"/>
                    <a:pt x="31" y="10"/>
                  </a:cubicBezTo>
                  <a:cubicBezTo>
                    <a:pt x="33" y="10"/>
                    <a:pt x="32" y="8"/>
                    <a:pt x="33" y="8"/>
                  </a:cubicBezTo>
                  <a:cubicBezTo>
                    <a:pt x="36" y="6"/>
                    <a:pt x="38" y="7"/>
                    <a:pt x="41" y="6"/>
                  </a:cubicBezTo>
                  <a:cubicBezTo>
                    <a:pt x="43" y="8"/>
                    <a:pt x="46" y="9"/>
                    <a:pt x="45" y="13"/>
                  </a:cubicBezTo>
                  <a:cubicBezTo>
                    <a:pt x="48" y="13"/>
                    <a:pt x="47" y="9"/>
                    <a:pt x="51" y="10"/>
                  </a:cubicBezTo>
                  <a:cubicBezTo>
                    <a:pt x="52" y="9"/>
                    <a:pt x="54" y="8"/>
                    <a:pt x="55" y="6"/>
                  </a:cubicBezTo>
                  <a:cubicBezTo>
                    <a:pt x="56" y="7"/>
                    <a:pt x="57" y="8"/>
                    <a:pt x="59" y="8"/>
                  </a:cubicBezTo>
                  <a:cubicBezTo>
                    <a:pt x="60" y="10"/>
                    <a:pt x="60" y="11"/>
                    <a:pt x="61" y="13"/>
                  </a:cubicBezTo>
                  <a:cubicBezTo>
                    <a:pt x="62" y="15"/>
                    <a:pt x="65" y="15"/>
                    <a:pt x="64" y="19"/>
                  </a:cubicBezTo>
                  <a:cubicBezTo>
                    <a:pt x="66" y="18"/>
                    <a:pt x="66" y="15"/>
                    <a:pt x="69" y="15"/>
                  </a:cubicBezTo>
                  <a:cubicBezTo>
                    <a:pt x="69" y="13"/>
                    <a:pt x="66" y="13"/>
                    <a:pt x="65" y="12"/>
                  </a:cubicBezTo>
                  <a:cubicBezTo>
                    <a:pt x="64" y="9"/>
                    <a:pt x="66" y="7"/>
                    <a:pt x="65" y="3"/>
                  </a:cubicBezTo>
                  <a:cubicBezTo>
                    <a:pt x="68" y="4"/>
                    <a:pt x="68" y="2"/>
                    <a:pt x="71" y="2"/>
                  </a:cubicBezTo>
                  <a:cubicBezTo>
                    <a:pt x="71" y="5"/>
                    <a:pt x="74" y="8"/>
                    <a:pt x="76" y="12"/>
                  </a:cubicBezTo>
                  <a:cubicBezTo>
                    <a:pt x="77" y="12"/>
                    <a:pt x="79" y="18"/>
                    <a:pt x="80" y="15"/>
                  </a:cubicBezTo>
                  <a:cubicBezTo>
                    <a:pt x="82" y="15"/>
                    <a:pt x="81" y="19"/>
                    <a:pt x="83" y="19"/>
                  </a:cubicBezTo>
                  <a:cubicBezTo>
                    <a:pt x="83" y="21"/>
                    <a:pt x="83" y="23"/>
                    <a:pt x="82" y="23"/>
                  </a:cubicBezTo>
                  <a:cubicBezTo>
                    <a:pt x="82" y="26"/>
                    <a:pt x="87" y="24"/>
                    <a:pt x="86" y="29"/>
                  </a:cubicBezTo>
                  <a:cubicBezTo>
                    <a:pt x="91" y="26"/>
                    <a:pt x="92" y="31"/>
                    <a:pt x="99" y="30"/>
                  </a:cubicBezTo>
                  <a:cubicBezTo>
                    <a:pt x="96" y="36"/>
                    <a:pt x="102" y="33"/>
                    <a:pt x="103" y="34"/>
                  </a:cubicBezTo>
                  <a:cubicBezTo>
                    <a:pt x="103" y="34"/>
                    <a:pt x="100" y="38"/>
                    <a:pt x="104" y="37"/>
                  </a:cubicBezTo>
                  <a:cubicBezTo>
                    <a:pt x="102" y="44"/>
                    <a:pt x="99" y="35"/>
                    <a:pt x="93" y="37"/>
                  </a:cubicBezTo>
                  <a:cubicBezTo>
                    <a:pt x="92" y="43"/>
                    <a:pt x="98" y="41"/>
                    <a:pt x="96" y="47"/>
                  </a:cubicBezTo>
                  <a:cubicBezTo>
                    <a:pt x="91" y="48"/>
                    <a:pt x="84" y="50"/>
                    <a:pt x="80" y="47"/>
                  </a:cubicBezTo>
                  <a:cubicBezTo>
                    <a:pt x="76" y="44"/>
                    <a:pt x="67" y="43"/>
                    <a:pt x="61" y="47"/>
                  </a:cubicBezTo>
                  <a:cubicBezTo>
                    <a:pt x="59" y="48"/>
                    <a:pt x="57" y="47"/>
                    <a:pt x="54" y="48"/>
                  </a:cubicBezTo>
                  <a:cubicBezTo>
                    <a:pt x="53" y="49"/>
                    <a:pt x="53" y="50"/>
                    <a:pt x="52" y="51"/>
                  </a:cubicBezTo>
                  <a:cubicBezTo>
                    <a:pt x="49" y="49"/>
                    <a:pt x="41" y="52"/>
                    <a:pt x="34" y="51"/>
                  </a:cubicBezTo>
                  <a:cubicBezTo>
                    <a:pt x="32" y="48"/>
                    <a:pt x="30" y="46"/>
                    <a:pt x="29" y="43"/>
                  </a:cubicBezTo>
                  <a:cubicBezTo>
                    <a:pt x="24" y="42"/>
                    <a:pt x="18" y="44"/>
                    <a:pt x="17" y="40"/>
                  </a:cubicBezTo>
                  <a:cubicBezTo>
                    <a:pt x="16" y="40"/>
                    <a:pt x="16" y="40"/>
                    <a:pt x="16" y="41"/>
                  </a:cubicBezTo>
                  <a:cubicBezTo>
                    <a:pt x="14" y="41"/>
                    <a:pt x="14" y="38"/>
                    <a:pt x="16" y="38"/>
                  </a:cubicBezTo>
                  <a:cubicBezTo>
                    <a:pt x="16" y="36"/>
                    <a:pt x="12" y="39"/>
                    <a:pt x="12" y="4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95"/>
            <p:cNvSpPr>
              <a:spLocks noEditPoints="1"/>
            </p:cNvSpPr>
            <p:nvPr/>
          </p:nvSpPr>
          <p:spPr bwMode="auto">
            <a:xfrm>
              <a:off x="776287" y="1235075"/>
              <a:ext cx="2790825" cy="3240088"/>
            </a:xfrm>
            <a:custGeom>
              <a:avLst/>
              <a:gdLst>
                <a:gd name="T0" fmla="*/ 486 w 744"/>
                <a:gd name="T1" fmla="*/ 57 h 864"/>
                <a:gd name="T2" fmla="*/ 437 w 744"/>
                <a:gd name="T3" fmla="*/ 91 h 864"/>
                <a:gd name="T4" fmla="*/ 432 w 744"/>
                <a:gd name="T5" fmla="*/ 142 h 864"/>
                <a:gd name="T6" fmla="*/ 492 w 744"/>
                <a:gd name="T7" fmla="*/ 182 h 864"/>
                <a:gd name="T8" fmla="*/ 512 w 744"/>
                <a:gd name="T9" fmla="*/ 127 h 864"/>
                <a:gd name="T10" fmla="*/ 562 w 744"/>
                <a:gd name="T11" fmla="*/ 126 h 864"/>
                <a:gd name="T12" fmla="*/ 609 w 744"/>
                <a:gd name="T13" fmla="*/ 139 h 864"/>
                <a:gd name="T14" fmla="*/ 627 w 744"/>
                <a:gd name="T15" fmla="*/ 186 h 864"/>
                <a:gd name="T16" fmla="*/ 569 w 744"/>
                <a:gd name="T17" fmla="*/ 207 h 864"/>
                <a:gd name="T18" fmla="*/ 604 w 744"/>
                <a:gd name="T19" fmla="*/ 228 h 864"/>
                <a:gd name="T20" fmla="*/ 590 w 744"/>
                <a:gd name="T21" fmla="*/ 236 h 864"/>
                <a:gd name="T22" fmla="*/ 527 w 744"/>
                <a:gd name="T23" fmla="*/ 282 h 864"/>
                <a:gd name="T24" fmla="*/ 501 w 744"/>
                <a:gd name="T25" fmla="*/ 360 h 864"/>
                <a:gd name="T26" fmla="*/ 446 w 744"/>
                <a:gd name="T27" fmla="*/ 329 h 864"/>
                <a:gd name="T28" fmla="*/ 402 w 744"/>
                <a:gd name="T29" fmla="*/ 388 h 864"/>
                <a:gd name="T30" fmla="*/ 451 w 744"/>
                <a:gd name="T31" fmla="*/ 412 h 864"/>
                <a:gd name="T32" fmla="*/ 520 w 744"/>
                <a:gd name="T33" fmla="*/ 459 h 864"/>
                <a:gd name="T34" fmla="*/ 576 w 744"/>
                <a:gd name="T35" fmla="*/ 450 h 864"/>
                <a:gd name="T36" fmla="*/ 665 w 744"/>
                <a:gd name="T37" fmla="*/ 488 h 864"/>
                <a:gd name="T38" fmla="*/ 743 w 744"/>
                <a:gd name="T39" fmla="*/ 536 h 864"/>
                <a:gd name="T40" fmla="*/ 710 w 744"/>
                <a:gd name="T41" fmla="*/ 644 h 864"/>
                <a:gd name="T42" fmla="*/ 666 w 744"/>
                <a:gd name="T43" fmla="*/ 691 h 864"/>
                <a:gd name="T44" fmla="*/ 624 w 744"/>
                <a:gd name="T45" fmla="*/ 738 h 864"/>
                <a:gd name="T46" fmla="*/ 586 w 744"/>
                <a:gd name="T47" fmla="*/ 781 h 864"/>
                <a:gd name="T48" fmla="*/ 569 w 744"/>
                <a:gd name="T49" fmla="*/ 815 h 864"/>
                <a:gd name="T50" fmla="*/ 538 w 744"/>
                <a:gd name="T51" fmla="*/ 849 h 864"/>
                <a:gd name="T52" fmla="*/ 529 w 744"/>
                <a:gd name="T53" fmla="*/ 802 h 864"/>
                <a:gd name="T54" fmla="*/ 552 w 744"/>
                <a:gd name="T55" fmla="*/ 705 h 864"/>
                <a:gd name="T56" fmla="*/ 550 w 744"/>
                <a:gd name="T57" fmla="*/ 613 h 864"/>
                <a:gd name="T58" fmla="*/ 501 w 744"/>
                <a:gd name="T59" fmla="*/ 550 h 864"/>
                <a:gd name="T60" fmla="*/ 510 w 744"/>
                <a:gd name="T61" fmla="*/ 498 h 864"/>
                <a:gd name="T62" fmla="*/ 467 w 744"/>
                <a:gd name="T63" fmla="*/ 443 h 864"/>
                <a:gd name="T64" fmla="*/ 421 w 744"/>
                <a:gd name="T65" fmla="*/ 415 h 864"/>
                <a:gd name="T66" fmla="*/ 349 w 744"/>
                <a:gd name="T67" fmla="*/ 374 h 864"/>
                <a:gd name="T68" fmla="*/ 308 w 744"/>
                <a:gd name="T69" fmla="*/ 332 h 864"/>
                <a:gd name="T70" fmla="*/ 308 w 744"/>
                <a:gd name="T71" fmla="*/ 349 h 864"/>
                <a:gd name="T72" fmla="*/ 266 w 744"/>
                <a:gd name="T73" fmla="*/ 296 h 864"/>
                <a:gd name="T74" fmla="*/ 240 w 744"/>
                <a:gd name="T75" fmla="*/ 202 h 864"/>
                <a:gd name="T76" fmla="*/ 224 w 744"/>
                <a:gd name="T77" fmla="*/ 177 h 864"/>
                <a:gd name="T78" fmla="*/ 183 w 744"/>
                <a:gd name="T79" fmla="*/ 132 h 864"/>
                <a:gd name="T80" fmla="*/ 113 w 744"/>
                <a:gd name="T81" fmla="*/ 109 h 864"/>
                <a:gd name="T82" fmla="*/ 78 w 744"/>
                <a:gd name="T83" fmla="*/ 127 h 864"/>
                <a:gd name="T84" fmla="*/ 43 w 744"/>
                <a:gd name="T85" fmla="*/ 150 h 864"/>
                <a:gd name="T86" fmla="*/ 18 w 744"/>
                <a:gd name="T87" fmla="*/ 116 h 864"/>
                <a:gd name="T88" fmla="*/ 7 w 744"/>
                <a:gd name="T89" fmla="*/ 74 h 864"/>
                <a:gd name="T90" fmla="*/ 21 w 744"/>
                <a:gd name="T91" fmla="*/ 48 h 864"/>
                <a:gd name="T92" fmla="*/ 71 w 744"/>
                <a:gd name="T93" fmla="*/ 17 h 864"/>
                <a:gd name="T94" fmla="*/ 192 w 744"/>
                <a:gd name="T95" fmla="*/ 29 h 864"/>
                <a:gd name="T96" fmla="*/ 249 w 744"/>
                <a:gd name="T97" fmla="*/ 32 h 864"/>
                <a:gd name="T98" fmla="*/ 339 w 744"/>
                <a:gd name="T99" fmla="*/ 56 h 864"/>
                <a:gd name="T100" fmla="*/ 404 w 744"/>
                <a:gd name="T101" fmla="*/ 41 h 864"/>
                <a:gd name="T102" fmla="*/ 422 w 744"/>
                <a:gd name="T103" fmla="*/ 10 h 864"/>
                <a:gd name="T104" fmla="*/ 456 w 744"/>
                <a:gd name="T105" fmla="*/ 39 h 864"/>
                <a:gd name="T106" fmla="*/ 244 w 744"/>
                <a:gd name="T107" fmla="*/ 66 h 864"/>
                <a:gd name="T108" fmla="*/ 314 w 744"/>
                <a:gd name="T109" fmla="*/ 102 h 864"/>
                <a:gd name="T110" fmla="*/ 303 w 744"/>
                <a:gd name="T111" fmla="*/ 101 h 864"/>
                <a:gd name="T112" fmla="*/ 401 w 744"/>
                <a:gd name="T113" fmla="*/ 189 h 864"/>
                <a:gd name="T114" fmla="*/ 433 w 744"/>
                <a:gd name="T115" fmla="*/ 223 h 864"/>
                <a:gd name="T116" fmla="*/ 461 w 744"/>
                <a:gd name="T117" fmla="*/ 205 h 864"/>
                <a:gd name="T118" fmla="*/ 456 w 744"/>
                <a:gd name="T119" fmla="*/ 257 h 864"/>
                <a:gd name="T120" fmla="*/ 505 w 744"/>
                <a:gd name="T121" fmla="*/ 240 h 864"/>
                <a:gd name="T122" fmla="*/ 491 w 744"/>
                <a:gd name="T123" fmla="*/ 25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4" h="864">
                  <a:moveTo>
                    <a:pt x="453" y="48"/>
                  </a:moveTo>
                  <a:cubicBezTo>
                    <a:pt x="453" y="50"/>
                    <a:pt x="457" y="45"/>
                    <a:pt x="456" y="52"/>
                  </a:cubicBezTo>
                  <a:cubicBezTo>
                    <a:pt x="460" y="52"/>
                    <a:pt x="460" y="52"/>
                    <a:pt x="460" y="52"/>
                  </a:cubicBezTo>
                  <a:cubicBezTo>
                    <a:pt x="462" y="51"/>
                    <a:pt x="463" y="48"/>
                    <a:pt x="463" y="45"/>
                  </a:cubicBezTo>
                  <a:cubicBezTo>
                    <a:pt x="464" y="44"/>
                    <a:pt x="466" y="43"/>
                    <a:pt x="465" y="41"/>
                  </a:cubicBezTo>
                  <a:cubicBezTo>
                    <a:pt x="470" y="42"/>
                    <a:pt x="467" y="36"/>
                    <a:pt x="471" y="38"/>
                  </a:cubicBezTo>
                  <a:cubicBezTo>
                    <a:pt x="471" y="28"/>
                    <a:pt x="471" y="28"/>
                    <a:pt x="471" y="28"/>
                  </a:cubicBezTo>
                  <a:cubicBezTo>
                    <a:pt x="476" y="27"/>
                    <a:pt x="478" y="26"/>
                    <a:pt x="482" y="28"/>
                  </a:cubicBezTo>
                  <a:cubicBezTo>
                    <a:pt x="484" y="28"/>
                    <a:pt x="483" y="31"/>
                    <a:pt x="484" y="32"/>
                  </a:cubicBezTo>
                  <a:cubicBezTo>
                    <a:pt x="484" y="32"/>
                    <a:pt x="486" y="32"/>
                    <a:pt x="486" y="32"/>
                  </a:cubicBezTo>
                  <a:cubicBezTo>
                    <a:pt x="488" y="33"/>
                    <a:pt x="489" y="35"/>
                    <a:pt x="491" y="35"/>
                  </a:cubicBezTo>
                  <a:cubicBezTo>
                    <a:pt x="491" y="39"/>
                    <a:pt x="489" y="41"/>
                    <a:pt x="486" y="42"/>
                  </a:cubicBezTo>
                  <a:cubicBezTo>
                    <a:pt x="489" y="44"/>
                    <a:pt x="488" y="49"/>
                    <a:pt x="492" y="50"/>
                  </a:cubicBezTo>
                  <a:cubicBezTo>
                    <a:pt x="491" y="54"/>
                    <a:pt x="487" y="54"/>
                    <a:pt x="486" y="57"/>
                  </a:cubicBezTo>
                  <a:cubicBezTo>
                    <a:pt x="484" y="57"/>
                    <a:pt x="483" y="60"/>
                    <a:pt x="482" y="57"/>
                  </a:cubicBezTo>
                  <a:cubicBezTo>
                    <a:pt x="480" y="59"/>
                    <a:pt x="480" y="62"/>
                    <a:pt x="478" y="64"/>
                  </a:cubicBezTo>
                  <a:cubicBezTo>
                    <a:pt x="476" y="63"/>
                    <a:pt x="479" y="60"/>
                    <a:pt x="472" y="62"/>
                  </a:cubicBezTo>
                  <a:cubicBezTo>
                    <a:pt x="472" y="60"/>
                    <a:pt x="474" y="60"/>
                    <a:pt x="475" y="60"/>
                  </a:cubicBezTo>
                  <a:cubicBezTo>
                    <a:pt x="472" y="56"/>
                    <a:pt x="467" y="61"/>
                    <a:pt x="463" y="60"/>
                  </a:cubicBezTo>
                  <a:cubicBezTo>
                    <a:pt x="464" y="65"/>
                    <a:pt x="463" y="63"/>
                    <a:pt x="463" y="69"/>
                  </a:cubicBezTo>
                  <a:cubicBezTo>
                    <a:pt x="461" y="69"/>
                    <a:pt x="462" y="67"/>
                    <a:pt x="461" y="66"/>
                  </a:cubicBezTo>
                  <a:cubicBezTo>
                    <a:pt x="458" y="66"/>
                    <a:pt x="459" y="71"/>
                    <a:pt x="454" y="70"/>
                  </a:cubicBezTo>
                  <a:cubicBezTo>
                    <a:pt x="455" y="72"/>
                    <a:pt x="457" y="71"/>
                    <a:pt x="457" y="73"/>
                  </a:cubicBezTo>
                  <a:cubicBezTo>
                    <a:pt x="457" y="75"/>
                    <a:pt x="455" y="76"/>
                    <a:pt x="456" y="78"/>
                  </a:cubicBezTo>
                  <a:cubicBezTo>
                    <a:pt x="452" y="75"/>
                    <a:pt x="448" y="84"/>
                    <a:pt x="447" y="83"/>
                  </a:cubicBezTo>
                  <a:cubicBezTo>
                    <a:pt x="446" y="82"/>
                    <a:pt x="445" y="81"/>
                    <a:pt x="444" y="85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7" y="86"/>
                    <a:pt x="438" y="89"/>
                    <a:pt x="437" y="91"/>
                  </a:cubicBezTo>
                  <a:cubicBezTo>
                    <a:pt x="436" y="89"/>
                    <a:pt x="435" y="90"/>
                    <a:pt x="435" y="92"/>
                  </a:cubicBezTo>
                  <a:cubicBezTo>
                    <a:pt x="432" y="90"/>
                    <a:pt x="431" y="92"/>
                    <a:pt x="428" y="92"/>
                  </a:cubicBezTo>
                  <a:cubicBezTo>
                    <a:pt x="429" y="94"/>
                    <a:pt x="429" y="96"/>
                    <a:pt x="429" y="98"/>
                  </a:cubicBezTo>
                  <a:cubicBezTo>
                    <a:pt x="426" y="95"/>
                    <a:pt x="427" y="99"/>
                    <a:pt x="425" y="102"/>
                  </a:cubicBezTo>
                  <a:cubicBezTo>
                    <a:pt x="423" y="105"/>
                    <a:pt x="419" y="108"/>
                    <a:pt x="419" y="115"/>
                  </a:cubicBezTo>
                  <a:cubicBezTo>
                    <a:pt x="416" y="117"/>
                    <a:pt x="415" y="121"/>
                    <a:pt x="412" y="123"/>
                  </a:cubicBezTo>
                  <a:cubicBezTo>
                    <a:pt x="412" y="126"/>
                    <a:pt x="414" y="123"/>
                    <a:pt x="414" y="123"/>
                  </a:cubicBezTo>
                  <a:cubicBezTo>
                    <a:pt x="415" y="123"/>
                    <a:pt x="414" y="124"/>
                    <a:pt x="415" y="125"/>
                  </a:cubicBezTo>
                  <a:cubicBezTo>
                    <a:pt x="416" y="125"/>
                    <a:pt x="417" y="127"/>
                    <a:pt x="418" y="127"/>
                  </a:cubicBezTo>
                  <a:cubicBezTo>
                    <a:pt x="419" y="128"/>
                    <a:pt x="420" y="125"/>
                    <a:pt x="423" y="127"/>
                  </a:cubicBezTo>
                  <a:cubicBezTo>
                    <a:pt x="424" y="128"/>
                    <a:pt x="425" y="129"/>
                    <a:pt x="426" y="129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7" y="136"/>
                    <a:pt x="429" y="135"/>
                    <a:pt x="429" y="137"/>
                  </a:cubicBezTo>
                  <a:cubicBezTo>
                    <a:pt x="430" y="139"/>
                    <a:pt x="432" y="139"/>
                    <a:pt x="432" y="142"/>
                  </a:cubicBezTo>
                  <a:cubicBezTo>
                    <a:pt x="439" y="141"/>
                    <a:pt x="444" y="143"/>
                    <a:pt x="449" y="142"/>
                  </a:cubicBezTo>
                  <a:cubicBezTo>
                    <a:pt x="449" y="146"/>
                    <a:pt x="455" y="145"/>
                    <a:pt x="458" y="149"/>
                  </a:cubicBezTo>
                  <a:cubicBezTo>
                    <a:pt x="459" y="149"/>
                    <a:pt x="460" y="148"/>
                    <a:pt x="460" y="150"/>
                  </a:cubicBezTo>
                  <a:cubicBezTo>
                    <a:pt x="460" y="152"/>
                    <a:pt x="461" y="150"/>
                    <a:pt x="461" y="150"/>
                  </a:cubicBezTo>
                  <a:cubicBezTo>
                    <a:pt x="463" y="150"/>
                    <a:pt x="463" y="152"/>
                    <a:pt x="464" y="153"/>
                  </a:cubicBezTo>
                  <a:cubicBezTo>
                    <a:pt x="466" y="154"/>
                    <a:pt x="469" y="152"/>
                    <a:pt x="468" y="156"/>
                  </a:cubicBezTo>
                  <a:cubicBezTo>
                    <a:pt x="476" y="155"/>
                    <a:pt x="480" y="158"/>
                    <a:pt x="486" y="158"/>
                  </a:cubicBezTo>
                  <a:cubicBezTo>
                    <a:pt x="487" y="163"/>
                    <a:pt x="485" y="167"/>
                    <a:pt x="488" y="170"/>
                  </a:cubicBezTo>
                  <a:cubicBezTo>
                    <a:pt x="488" y="169"/>
                    <a:pt x="489" y="172"/>
                    <a:pt x="489" y="171"/>
                  </a:cubicBezTo>
                  <a:cubicBezTo>
                    <a:pt x="490" y="172"/>
                    <a:pt x="488" y="174"/>
                    <a:pt x="488" y="174"/>
                  </a:cubicBezTo>
                  <a:cubicBezTo>
                    <a:pt x="489" y="175"/>
                    <a:pt x="490" y="174"/>
                    <a:pt x="491" y="175"/>
                  </a:cubicBezTo>
                  <a:cubicBezTo>
                    <a:pt x="491" y="176"/>
                    <a:pt x="488" y="179"/>
                    <a:pt x="492" y="178"/>
                  </a:cubicBezTo>
                  <a:cubicBezTo>
                    <a:pt x="491" y="179"/>
                    <a:pt x="491" y="180"/>
                    <a:pt x="491" y="182"/>
                  </a:cubicBezTo>
                  <a:cubicBezTo>
                    <a:pt x="491" y="184"/>
                    <a:pt x="492" y="183"/>
                    <a:pt x="492" y="182"/>
                  </a:cubicBezTo>
                  <a:cubicBezTo>
                    <a:pt x="494" y="182"/>
                    <a:pt x="493" y="184"/>
                    <a:pt x="493" y="185"/>
                  </a:cubicBezTo>
                  <a:cubicBezTo>
                    <a:pt x="494" y="185"/>
                    <a:pt x="496" y="185"/>
                    <a:pt x="496" y="185"/>
                  </a:cubicBezTo>
                  <a:cubicBezTo>
                    <a:pt x="498" y="187"/>
                    <a:pt x="503" y="187"/>
                    <a:pt x="508" y="185"/>
                  </a:cubicBezTo>
                  <a:cubicBezTo>
                    <a:pt x="509" y="179"/>
                    <a:pt x="509" y="177"/>
                    <a:pt x="508" y="171"/>
                  </a:cubicBezTo>
                  <a:cubicBezTo>
                    <a:pt x="508" y="169"/>
                    <a:pt x="505" y="170"/>
                    <a:pt x="505" y="170"/>
                  </a:cubicBezTo>
                  <a:cubicBezTo>
                    <a:pt x="503" y="167"/>
                    <a:pt x="507" y="162"/>
                    <a:pt x="502" y="164"/>
                  </a:cubicBezTo>
                  <a:cubicBezTo>
                    <a:pt x="503" y="163"/>
                    <a:pt x="505" y="163"/>
                    <a:pt x="505" y="160"/>
                  </a:cubicBezTo>
                  <a:cubicBezTo>
                    <a:pt x="511" y="161"/>
                    <a:pt x="510" y="157"/>
                    <a:pt x="515" y="157"/>
                  </a:cubicBezTo>
                  <a:cubicBezTo>
                    <a:pt x="517" y="157"/>
                    <a:pt x="515" y="154"/>
                    <a:pt x="516" y="153"/>
                  </a:cubicBezTo>
                  <a:cubicBezTo>
                    <a:pt x="516" y="153"/>
                    <a:pt x="520" y="155"/>
                    <a:pt x="520" y="153"/>
                  </a:cubicBezTo>
                  <a:cubicBezTo>
                    <a:pt x="517" y="147"/>
                    <a:pt x="522" y="141"/>
                    <a:pt x="519" y="137"/>
                  </a:cubicBezTo>
                  <a:cubicBezTo>
                    <a:pt x="519" y="135"/>
                    <a:pt x="517" y="137"/>
                    <a:pt x="517" y="137"/>
                  </a:cubicBezTo>
                  <a:cubicBezTo>
                    <a:pt x="515" y="136"/>
                    <a:pt x="518" y="132"/>
                    <a:pt x="513" y="133"/>
                  </a:cubicBezTo>
                  <a:cubicBezTo>
                    <a:pt x="513" y="131"/>
                    <a:pt x="511" y="130"/>
                    <a:pt x="512" y="127"/>
                  </a:cubicBezTo>
                  <a:cubicBezTo>
                    <a:pt x="511" y="124"/>
                    <a:pt x="513" y="123"/>
                    <a:pt x="516" y="123"/>
                  </a:cubicBezTo>
                  <a:cubicBezTo>
                    <a:pt x="513" y="122"/>
                    <a:pt x="518" y="114"/>
                    <a:pt x="512" y="113"/>
                  </a:cubicBezTo>
                  <a:cubicBezTo>
                    <a:pt x="513" y="112"/>
                    <a:pt x="513" y="111"/>
                    <a:pt x="513" y="109"/>
                  </a:cubicBezTo>
                  <a:cubicBezTo>
                    <a:pt x="513" y="110"/>
                    <a:pt x="512" y="109"/>
                    <a:pt x="512" y="108"/>
                  </a:cubicBezTo>
                  <a:cubicBezTo>
                    <a:pt x="512" y="108"/>
                    <a:pt x="513" y="108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ubicBezTo>
                    <a:pt x="512" y="102"/>
                    <a:pt x="515" y="99"/>
                    <a:pt x="512" y="98"/>
                  </a:cubicBezTo>
                  <a:cubicBezTo>
                    <a:pt x="512" y="96"/>
                    <a:pt x="523" y="95"/>
                    <a:pt x="522" y="99"/>
                  </a:cubicBezTo>
                  <a:cubicBezTo>
                    <a:pt x="527" y="99"/>
                    <a:pt x="535" y="101"/>
                    <a:pt x="537" y="97"/>
                  </a:cubicBezTo>
                  <a:cubicBezTo>
                    <a:pt x="540" y="101"/>
                    <a:pt x="547" y="100"/>
                    <a:pt x="547" y="108"/>
                  </a:cubicBezTo>
                  <a:cubicBezTo>
                    <a:pt x="558" y="108"/>
                    <a:pt x="558" y="108"/>
                    <a:pt x="558" y="108"/>
                  </a:cubicBezTo>
                  <a:cubicBezTo>
                    <a:pt x="558" y="110"/>
                    <a:pt x="559" y="110"/>
                    <a:pt x="561" y="111"/>
                  </a:cubicBezTo>
                  <a:cubicBezTo>
                    <a:pt x="561" y="113"/>
                    <a:pt x="560" y="116"/>
                    <a:pt x="561" y="119"/>
                  </a:cubicBezTo>
                  <a:cubicBezTo>
                    <a:pt x="561" y="122"/>
                    <a:pt x="565" y="125"/>
                    <a:pt x="562" y="126"/>
                  </a:cubicBezTo>
                  <a:cubicBezTo>
                    <a:pt x="562" y="128"/>
                    <a:pt x="565" y="127"/>
                    <a:pt x="566" y="127"/>
                  </a:cubicBezTo>
                  <a:cubicBezTo>
                    <a:pt x="566" y="132"/>
                    <a:pt x="572" y="129"/>
                    <a:pt x="568" y="133"/>
                  </a:cubicBezTo>
                  <a:cubicBezTo>
                    <a:pt x="574" y="134"/>
                    <a:pt x="575" y="131"/>
                    <a:pt x="580" y="132"/>
                  </a:cubicBezTo>
                  <a:cubicBezTo>
                    <a:pt x="581" y="130"/>
                    <a:pt x="580" y="129"/>
                    <a:pt x="579" y="129"/>
                  </a:cubicBezTo>
                  <a:cubicBezTo>
                    <a:pt x="580" y="126"/>
                    <a:pt x="581" y="126"/>
                    <a:pt x="583" y="127"/>
                  </a:cubicBezTo>
                  <a:cubicBezTo>
                    <a:pt x="582" y="123"/>
                    <a:pt x="586" y="123"/>
                    <a:pt x="588" y="122"/>
                  </a:cubicBezTo>
                  <a:cubicBezTo>
                    <a:pt x="588" y="121"/>
                    <a:pt x="586" y="121"/>
                    <a:pt x="586" y="120"/>
                  </a:cubicBezTo>
                  <a:cubicBezTo>
                    <a:pt x="586" y="119"/>
                    <a:pt x="589" y="118"/>
                    <a:pt x="592" y="118"/>
                  </a:cubicBezTo>
                  <a:cubicBezTo>
                    <a:pt x="589" y="121"/>
                    <a:pt x="591" y="121"/>
                    <a:pt x="595" y="125"/>
                  </a:cubicBezTo>
                  <a:cubicBezTo>
                    <a:pt x="596" y="127"/>
                    <a:pt x="598" y="130"/>
                    <a:pt x="603" y="130"/>
                  </a:cubicBezTo>
                  <a:cubicBezTo>
                    <a:pt x="603" y="132"/>
                    <a:pt x="600" y="131"/>
                    <a:pt x="600" y="133"/>
                  </a:cubicBezTo>
                  <a:cubicBezTo>
                    <a:pt x="601" y="135"/>
                    <a:pt x="603" y="135"/>
                    <a:pt x="603" y="137"/>
                  </a:cubicBezTo>
                  <a:cubicBezTo>
                    <a:pt x="605" y="138"/>
                    <a:pt x="604" y="135"/>
                    <a:pt x="604" y="135"/>
                  </a:cubicBezTo>
                  <a:cubicBezTo>
                    <a:pt x="608" y="133"/>
                    <a:pt x="603" y="140"/>
                    <a:pt x="609" y="139"/>
                  </a:cubicBezTo>
                  <a:cubicBezTo>
                    <a:pt x="606" y="142"/>
                    <a:pt x="610" y="144"/>
                    <a:pt x="606" y="147"/>
                  </a:cubicBezTo>
                  <a:cubicBezTo>
                    <a:pt x="606" y="150"/>
                    <a:pt x="610" y="149"/>
                    <a:pt x="611" y="150"/>
                  </a:cubicBezTo>
                  <a:cubicBezTo>
                    <a:pt x="612" y="150"/>
                    <a:pt x="609" y="152"/>
                    <a:pt x="610" y="153"/>
                  </a:cubicBezTo>
                  <a:cubicBezTo>
                    <a:pt x="611" y="153"/>
                    <a:pt x="613" y="154"/>
                    <a:pt x="614" y="154"/>
                  </a:cubicBezTo>
                  <a:cubicBezTo>
                    <a:pt x="615" y="155"/>
                    <a:pt x="616" y="156"/>
                    <a:pt x="617" y="157"/>
                  </a:cubicBezTo>
                  <a:cubicBezTo>
                    <a:pt x="619" y="158"/>
                    <a:pt x="622" y="159"/>
                    <a:pt x="624" y="161"/>
                  </a:cubicBezTo>
                  <a:cubicBezTo>
                    <a:pt x="626" y="162"/>
                    <a:pt x="627" y="156"/>
                    <a:pt x="628" y="160"/>
                  </a:cubicBezTo>
                  <a:cubicBezTo>
                    <a:pt x="628" y="164"/>
                    <a:pt x="625" y="164"/>
                    <a:pt x="621" y="164"/>
                  </a:cubicBezTo>
                  <a:cubicBezTo>
                    <a:pt x="624" y="167"/>
                    <a:pt x="628" y="168"/>
                    <a:pt x="632" y="168"/>
                  </a:cubicBezTo>
                  <a:cubicBezTo>
                    <a:pt x="632" y="171"/>
                    <a:pt x="633" y="171"/>
                    <a:pt x="635" y="171"/>
                  </a:cubicBezTo>
                  <a:cubicBezTo>
                    <a:pt x="635" y="174"/>
                    <a:pt x="635" y="175"/>
                    <a:pt x="638" y="175"/>
                  </a:cubicBezTo>
                  <a:cubicBezTo>
                    <a:pt x="637" y="177"/>
                    <a:pt x="636" y="179"/>
                    <a:pt x="637" y="182"/>
                  </a:cubicBezTo>
                  <a:cubicBezTo>
                    <a:pt x="634" y="183"/>
                    <a:pt x="631" y="183"/>
                    <a:pt x="628" y="185"/>
                  </a:cubicBezTo>
                  <a:cubicBezTo>
                    <a:pt x="627" y="186"/>
                    <a:pt x="628" y="186"/>
                    <a:pt x="627" y="186"/>
                  </a:cubicBezTo>
                  <a:cubicBezTo>
                    <a:pt x="625" y="186"/>
                    <a:pt x="624" y="186"/>
                    <a:pt x="624" y="188"/>
                  </a:cubicBezTo>
                  <a:cubicBezTo>
                    <a:pt x="624" y="190"/>
                    <a:pt x="621" y="188"/>
                    <a:pt x="621" y="188"/>
                  </a:cubicBezTo>
                  <a:cubicBezTo>
                    <a:pt x="621" y="188"/>
                    <a:pt x="619" y="190"/>
                    <a:pt x="618" y="191"/>
                  </a:cubicBezTo>
                  <a:cubicBezTo>
                    <a:pt x="618" y="191"/>
                    <a:pt x="618" y="194"/>
                    <a:pt x="617" y="195"/>
                  </a:cubicBezTo>
                  <a:cubicBezTo>
                    <a:pt x="616" y="196"/>
                    <a:pt x="611" y="195"/>
                    <a:pt x="614" y="196"/>
                  </a:cubicBezTo>
                  <a:cubicBezTo>
                    <a:pt x="613" y="199"/>
                    <a:pt x="608" y="198"/>
                    <a:pt x="606" y="198"/>
                  </a:cubicBezTo>
                  <a:cubicBezTo>
                    <a:pt x="603" y="198"/>
                    <a:pt x="600" y="198"/>
                    <a:pt x="597" y="198"/>
                  </a:cubicBezTo>
                  <a:cubicBezTo>
                    <a:pt x="595" y="198"/>
                    <a:pt x="595" y="197"/>
                    <a:pt x="593" y="196"/>
                  </a:cubicBezTo>
                  <a:cubicBezTo>
                    <a:pt x="587" y="195"/>
                    <a:pt x="581" y="197"/>
                    <a:pt x="575" y="198"/>
                  </a:cubicBezTo>
                  <a:cubicBezTo>
                    <a:pt x="570" y="200"/>
                    <a:pt x="568" y="205"/>
                    <a:pt x="562" y="206"/>
                  </a:cubicBezTo>
                  <a:cubicBezTo>
                    <a:pt x="565" y="209"/>
                    <a:pt x="560" y="210"/>
                    <a:pt x="558" y="212"/>
                  </a:cubicBezTo>
                  <a:cubicBezTo>
                    <a:pt x="559" y="213"/>
                    <a:pt x="560" y="214"/>
                    <a:pt x="559" y="216"/>
                  </a:cubicBezTo>
                  <a:cubicBezTo>
                    <a:pt x="562" y="215"/>
                    <a:pt x="562" y="212"/>
                    <a:pt x="564" y="210"/>
                  </a:cubicBezTo>
                  <a:cubicBezTo>
                    <a:pt x="565" y="209"/>
                    <a:pt x="569" y="210"/>
                    <a:pt x="569" y="207"/>
                  </a:cubicBezTo>
                  <a:cubicBezTo>
                    <a:pt x="570" y="203"/>
                    <a:pt x="572" y="211"/>
                    <a:pt x="572" y="205"/>
                  </a:cubicBezTo>
                  <a:cubicBezTo>
                    <a:pt x="574" y="204"/>
                    <a:pt x="575" y="206"/>
                    <a:pt x="575" y="206"/>
                  </a:cubicBezTo>
                  <a:cubicBezTo>
                    <a:pt x="576" y="206"/>
                    <a:pt x="576" y="203"/>
                    <a:pt x="576" y="203"/>
                  </a:cubicBezTo>
                  <a:cubicBezTo>
                    <a:pt x="579" y="203"/>
                    <a:pt x="582" y="204"/>
                    <a:pt x="586" y="203"/>
                  </a:cubicBezTo>
                  <a:cubicBezTo>
                    <a:pt x="586" y="205"/>
                    <a:pt x="588" y="204"/>
                    <a:pt x="588" y="203"/>
                  </a:cubicBezTo>
                  <a:cubicBezTo>
                    <a:pt x="590" y="203"/>
                    <a:pt x="590" y="211"/>
                    <a:pt x="586" y="209"/>
                  </a:cubicBezTo>
                  <a:cubicBezTo>
                    <a:pt x="589" y="212"/>
                    <a:pt x="584" y="213"/>
                    <a:pt x="585" y="219"/>
                  </a:cubicBezTo>
                  <a:cubicBezTo>
                    <a:pt x="585" y="220"/>
                    <a:pt x="586" y="221"/>
                    <a:pt x="586" y="223"/>
                  </a:cubicBezTo>
                  <a:cubicBezTo>
                    <a:pt x="587" y="222"/>
                    <a:pt x="589" y="221"/>
                    <a:pt x="589" y="223"/>
                  </a:cubicBezTo>
                  <a:cubicBezTo>
                    <a:pt x="589" y="225"/>
                    <a:pt x="591" y="224"/>
                    <a:pt x="592" y="224"/>
                  </a:cubicBezTo>
                  <a:cubicBezTo>
                    <a:pt x="592" y="225"/>
                    <a:pt x="594" y="227"/>
                    <a:pt x="595" y="227"/>
                  </a:cubicBezTo>
                  <a:cubicBezTo>
                    <a:pt x="595" y="227"/>
                    <a:pt x="596" y="227"/>
                    <a:pt x="597" y="227"/>
                  </a:cubicBezTo>
                  <a:cubicBezTo>
                    <a:pt x="598" y="227"/>
                    <a:pt x="599" y="228"/>
                    <a:pt x="599" y="228"/>
                  </a:cubicBezTo>
                  <a:cubicBezTo>
                    <a:pt x="601" y="229"/>
                    <a:pt x="603" y="225"/>
                    <a:pt x="604" y="228"/>
                  </a:cubicBezTo>
                  <a:cubicBezTo>
                    <a:pt x="606" y="229"/>
                    <a:pt x="605" y="226"/>
                    <a:pt x="606" y="226"/>
                  </a:cubicBezTo>
                  <a:cubicBezTo>
                    <a:pt x="606" y="225"/>
                    <a:pt x="608" y="226"/>
                    <a:pt x="609" y="226"/>
                  </a:cubicBezTo>
                  <a:cubicBezTo>
                    <a:pt x="609" y="225"/>
                    <a:pt x="608" y="223"/>
                    <a:pt x="609" y="221"/>
                  </a:cubicBezTo>
                  <a:cubicBezTo>
                    <a:pt x="611" y="221"/>
                    <a:pt x="611" y="223"/>
                    <a:pt x="611" y="224"/>
                  </a:cubicBezTo>
                  <a:cubicBezTo>
                    <a:pt x="612" y="226"/>
                    <a:pt x="616" y="225"/>
                    <a:pt x="614" y="230"/>
                  </a:cubicBezTo>
                  <a:cubicBezTo>
                    <a:pt x="612" y="231"/>
                    <a:pt x="612" y="228"/>
                    <a:pt x="610" y="228"/>
                  </a:cubicBezTo>
                  <a:cubicBezTo>
                    <a:pt x="608" y="229"/>
                    <a:pt x="608" y="232"/>
                    <a:pt x="606" y="233"/>
                  </a:cubicBezTo>
                  <a:cubicBezTo>
                    <a:pt x="605" y="233"/>
                    <a:pt x="603" y="232"/>
                    <a:pt x="602" y="233"/>
                  </a:cubicBezTo>
                  <a:cubicBezTo>
                    <a:pt x="599" y="233"/>
                    <a:pt x="600" y="236"/>
                    <a:pt x="595" y="236"/>
                  </a:cubicBezTo>
                  <a:cubicBezTo>
                    <a:pt x="592" y="235"/>
                    <a:pt x="593" y="239"/>
                    <a:pt x="592" y="240"/>
                  </a:cubicBezTo>
                  <a:cubicBezTo>
                    <a:pt x="591" y="240"/>
                    <a:pt x="590" y="239"/>
                    <a:pt x="590" y="238"/>
                  </a:cubicBezTo>
                  <a:cubicBezTo>
                    <a:pt x="588" y="240"/>
                    <a:pt x="588" y="243"/>
                    <a:pt x="583" y="243"/>
                  </a:cubicBezTo>
                  <a:cubicBezTo>
                    <a:pt x="586" y="240"/>
                    <a:pt x="583" y="241"/>
                    <a:pt x="583" y="237"/>
                  </a:cubicBezTo>
                  <a:cubicBezTo>
                    <a:pt x="586" y="236"/>
                    <a:pt x="587" y="232"/>
                    <a:pt x="590" y="236"/>
                  </a:cubicBezTo>
                  <a:cubicBezTo>
                    <a:pt x="592" y="231"/>
                    <a:pt x="588" y="231"/>
                    <a:pt x="586" y="230"/>
                  </a:cubicBezTo>
                  <a:cubicBezTo>
                    <a:pt x="583" y="229"/>
                    <a:pt x="581" y="234"/>
                    <a:pt x="578" y="234"/>
                  </a:cubicBezTo>
                  <a:cubicBezTo>
                    <a:pt x="578" y="234"/>
                    <a:pt x="574" y="235"/>
                    <a:pt x="573" y="236"/>
                  </a:cubicBezTo>
                  <a:cubicBezTo>
                    <a:pt x="572" y="236"/>
                    <a:pt x="572" y="237"/>
                    <a:pt x="572" y="238"/>
                  </a:cubicBezTo>
                  <a:cubicBezTo>
                    <a:pt x="564" y="237"/>
                    <a:pt x="565" y="242"/>
                    <a:pt x="558" y="240"/>
                  </a:cubicBezTo>
                  <a:cubicBezTo>
                    <a:pt x="561" y="242"/>
                    <a:pt x="562" y="243"/>
                    <a:pt x="555" y="243"/>
                  </a:cubicBezTo>
                  <a:cubicBezTo>
                    <a:pt x="552" y="245"/>
                    <a:pt x="551" y="252"/>
                    <a:pt x="555" y="254"/>
                  </a:cubicBezTo>
                  <a:cubicBezTo>
                    <a:pt x="555" y="257"/>
                    <a:pt x="551" y="256"/>
                    <a:pt x="552" y="259"/>
                  </a:cubicBezTo>
                  <a:cubicBezTo>
                    <a:pt x="551" y="260"/>
                    <a:pt x="549" y="259"/>
                    <a:pt x="548" y="259"/>
                  </a:cubicBezTo>
                  <a:cubicBezTo>
                    <a:pt x="547" y="260"/>
                    <a:pt x="547" y="262"/>
                    <a:pt x="545" y="262"/>
                  </a:cubicBezTo>
                  <a:cubicBezTo>
                    <a:pt x="543" y="264"/>
                    <a:pt x="539" y="262"/>
                    <a:pt x="537" y="265"/>
                  </a:cubicBezTo>
                  <a:cubicBezTo>
                    <a:pt x="536" y="266"/>
                    <a:pt x="535" y="267"/>
                    <a:pt x="534" y="268"/>
                  </a:cubicBezTo>
                  <a:cubicBezTo>
                    <a:pt x="533" y="270"/>
                    <a:pt x="532" y="272"/>
                    <a:pt x="530" y="275"/>
                  </a:cubicBezTo>
                  <a:cubicBezTo>
                    <a:pt x="529" y="276"/>
                    <a:pt x="526" y="277"/>
                    <a:pt x="527" y="282"/>
                  </a:cubicBezTo>
                  <a:cubicBezTo>
                    <a:pt x="524" y="281"/>
                    <a:pt x="524" y="278"/>
                    <a:pt x="522" y="278"/>
                  </a:cubicBezTo>
                  <a:cubicBezTo>
                    <a:pt x="520" y="278"/>
                    <a:pt x="521" y="280"/>
                    <a:pt x="519" y="280"/>
                  </a:cubicBezTo>
                  <a:cubicBezTo>
                    <a:pt x="524" y="286"/>
                    <a:pt x="524" y="291"/>
                    <a:pt x="524" y="299"/>
                  </a:cubicBezTo>
                  <a:cubicBezTo>
                    <a:pt x="521" y="297"/>
                    <a:pt x="522" y="301"/>
                    <a:pt x="522" y="301"/>
                  </a:cubicBezTo>
                  <a:cubicBezTo>
                    <a:pt x="521" y="302"/>
                    <a:pt x="519" y="301"/>
                    <a:pt x="519" y="301"/>
                  </a:cubicBezTo>
                  <a:cubicBezTo>
                    <a:pt x="518" y="303"/>
                    <a:pt x="517" y="303"/>
                    <a:pt x="516" y="304"/>
                  </a:cubicBezTo>
                  <a:cubicBezTo>
                    <a:pt x="514" y="305"/>
                    <a:pt x="513" y="308"/>
                    <a:pt x="512" y="308"/>
                  </a:cubicBezTo>
                  <a:cubicBezTo>
                    <a:pt x="510" y="310"/>
                    <a:pt x="507" y="308"/>
                    <a:pt x="506" y="310"/>
                  </a:cubicBezTo>
                  <a:cubicBezTo>
                    <a:pt x="503" y="311"/>
                    <a:pt x="502" y="314"/>
                    <a:pt x="501" y="317"/>
                  </a:cubicBezTo>
                  <a:cubicBezTo>
                    <a:pt x="497" y="317"/>
                    <a:pt x="497" y="321"/>
                    <a:pt x="493" y="321"/>
                  </a:cubicBezTo>
                  <a:cubicBezTo>
                    <a:pt x="495" y="326"/>
                    <a:pt x="490" y="336"/>
                    <a:pt x="496" y="337"/>
                  </a:cubicBezTo>
                  <a:cubicBezTo>
                    <a:pt x="493" y="342"/>
                    <a:pt x="499" y="342"/>
                    <a:pt x="498" y="349"/>
                  </a:cubicBezTo>
                  <a:cubicBezTo>
                    <a:pt x="498" y="351"/>
                    <a:pt x="499" y="350"/>
                    <a:pt x="501" y="351"/>
                  </a:cubicBezTo>
                  <a:cubicBezTo>
                    <a:pt x="499" y="355"/>
                    <a:pt x="501" y="355"/>
                    <a:pt x="501" y="360"/>
                  </a:cubicBezTo>
                  <a:cubicBezTo>
                    <a:pt x="498" y="361"/>
                    <a:pt x="496" y="361"/>
                    <a:pt x="495" y="363"/>
                  </a:cubicBezTo>
                  <a:cubicBezTo>
                    <a:pt x="493" y="363"/>
                    <a:pt x="494" y="360"/>
                    <a:pt x="493" y="359"/>
                  </a:cubicBezTo>
                  <a:cubicBezTo>
                    <a:pt x="493" y="358"/>
                    <a:pt x="491" y="359"/>
                    <a:pt x="489" y="358"/>
                  </a:cubicBezTo>
                  <a:cubicBezTo>
                    <a:pt x="488" y="357"/>
                    <a:pt x="489" y="354"/>
                    <a:pt x="486" y="355"/>
                  </a:cubicBezTo>
                  <a:cubicBezTo>
                    <a:pt x="487" y="351"/>
                    <a:pt x="489" y="348"/>
                    <a:pt x="484" y="348"/>
                  </a:cubicBezTo>
                  <a:cubicBezTo>
                    <a:pt x="486" y="341"/>
                    <a:pt x="483" y="341"/>
                    <a:pt x="482" y="335"/>
                  </a:cubicBezTo>
                  <a:cubicBezTo>
                    <a:pt x="481" y="335"/>
                    <a:pt x="481" y="337"/>
                    <a:pt x="479" y="337"/>
                  </a:cubicBezTo>
                  <a:cubicBezTo>
                    <a:pt x="479" y="334"/>
                    <a:pt x="479" y="334"/>
                    <a:pt x="479" y="334"/>
                  </a:cubicBezTo>
                  <a:cubicBezTo>
                    <a:pt x="477" y="334"/>
                    <a:pt x="470" y="336"/>
                    <a:pt x="468" y="334"/>
                  </a:cubicBezTo>
                  <a:cubicBezTo>
                    <a:pt x="467" y="333"/>
                    <a:pt x="467" y="331"/>
                    <a:pt x="465" y="331"/>
                  </a:cubicBezTo>
                  <a:cubicBezTo>
                    <a:pt x="464" y="331"/>
                    <a:pt x="462" y="333"/>
                    <a:pt x="460" y="332"/>
                  </a:cubicBezTo>
                  <a:cubicBezTo>
                    <a:pt x="460" y="332"/>
                    <a:pt x="465" y="327"/>
                    <a:pt x="460" y="329"/>
                  </a:cubicBezTo>
                  <a:cubicBezTo>
                    <a:pt x="459" y="330"/>
                    <a:pt x="460" y="331"/>
                    <a:pt x="458" y="331"/>
                  </a:cubicBezTo>
                  <a:cubicBezTo>
                    <a:pt x="455" y="331"/>
                    <a:pt x="449" y="331"/>
                    <a:pt x="446" y="329"/>
                  </a:cubicBezTo>
                  <a:cubicBezTo>
                    <a:pt x="443" y="329"/>
                    <a:pt x="445" y="334"/>
                    <a:pt x="444" y="337"/>
                  </a:cubicBezTo>
                  <a:cubicBezTo>
                    <a:pt x="437" y="335"/>
                    <a:pt x="428" y="335"/>
                    <a:pt x="419" y="334"/>
                  </a:cubicBezTo>
                  <a:cubicBezTo>
                    <a:pt x="418" y="334"/>
                    <a:pt x="418" y="335"/>
                    <a:pt x="416" y="335"/>
                  </a:cubicBezTo>
                  <a:cubicBezTo>
                    <a:pt x="415" y="335"/>
                    <a:pt x="415" y="338"/>
                    <a:pt x="414" y="338"/>
                  </a:cubicBezTo>
                  <a:cubicBezTo>
                    <a:pt x="412" y="338"/>
                    <a:pt x="412" y="340"/>
                    <a:pt x="412" y="341"/>
                  </a:cubicBezTo>
                  <a:cubicBezTo>
                    <a:pt x="410" y="341"/>
                    <a:pt x="408" y="340"/>
                    <a:pt x="407" y="341"/>
                  </a:cubicBezTo>
                  <a:cubicBezTo>
                    <a:pt x="405" y="341"/>
                    <a:pt x="405" y="344"/>
                    <a:pt x="402" y="344"/>
                  </a:cubicBezTo>
                  <a:cubicBezTo>
                    <a:pt x="403" y="346"/>
                    <a:pt x="401" y="353"/>
                    <a:pt x="404" y="353"/>
                  </a:cubicBezTo>
                  <a:cubicBezTo>
                    <a:pt x="402" y="355"/>
                    <a:pt x="401" y="358"/>
                    <a:pt x="400" y="359"/>
                  </a:cubicBezTo>
                  <a:cubicBezTo>
                    <a:pt x="400" y="363"/>
                    <a:pt x="399" y="367"/>
                    <a:pt x="400" y="370"/>
                  </a:cubicBezTo>
                  <a:cubicBezTo>
                    <a:pt x="400" y="372"/>
                    <a:pt x="401" y="373"/>
                    <a:pt x="401" y="374"/>
                  </a:cubicBezTo>
                  <a:cubicBezTo>
                    <a:pt x="401" y="378"/>
                    <a:pt x="402" y="382"/>
                    <a:pt x="400" y="384"/>
                  </a:cubicBezTo>
                  <a:cubicBezTo>
                    <a:pt x="399" y="386"/>
                    <a:pt x="403" y="385"/>
                    <a:pt x="404" y="386"/>
                  </a:cubicBezTo>
                  <a:cubicBezTo>
                    <a:pt x="404" y="386"/>
                    <a:pt x="402" y="388"/>
                    <a:pt x="402" y="388"/>
                  </a:cubicBezTo>
                  <a:cubicBezTo>
                    <a:pt x="402" y="388"/>
                    <a:pt x="404" y="390"/>
                    <a:pt x="404" y="390"/>
                  </a:cubicBezTo>
                  <a:cubicBezTo>
                    <a:pt x="405" y="391"/>
                    <a:pt x="406" y="390"/>
                    <a:pt x="407" y="391"/>
                  </a:cubicBezTo>
                  <a:cubicBezTo>
                    <a:pt x="407" y="392"/>
                    <a:pt x="406" y="394"/>
                    <a:pt x="407" y="394"/>
                  </a:cubicBezTo>
                  <a:cubicBezTo>
                    <a:pt x="407" y="394"/>
                    <a:pt x="408" y="394"/>
                    <a:pt x="408" y="394"/>
                  </a:cubicBezTo>
                  <a:cubicBezTo>
                    <a:pt x="408" y="395"/>
                    <a:pt x="408" y="397"/>
                    <a:pt x="408" y="397"/>
                  </a:cubicBezTo>
                  <a:cubicBezTo>
                    <a:pt x="409" y="398"/>
                    <a:pt x="412" y="400"/>
                    <a:pt x="412" y="402"/>
                  </a:cubicBezTo>
                  <a:cubicBezTo>
                    <a:pt x="423" y="403"/>
                    <a:pt x="429" y="400"/>
                    <a:pt x="435" y="402"/>
                  </a:cubicBezTo>
                  <a:cubicBezTo>
                    <a:pt x="436" y="402"/>
                    <a:pt x="436" y="401"/>
                    <a:pt x="437" y="400"/>
                  </a:cubicBezTo>
                  <a:cubicBezTo>
                    <a:pt x="439" y="398"/>
                    <a:pt x="440" y="396"/>
                    <a:pt x="442" y="393"/>
                  </a:cubicBezTo>
                  <a:cubicBezTo>
                    <a:pt x="442" y="391"/>
                    <a:pt x="444" y="390"/>
                    <a:pt x="442" y="390"/>
                  </a:cubicBezTo>
                  <a:cubicBezTo>
                    <a:pt x="445" y="385"/>
                    <a:pt x="455" y="382"/>
                    <a:pt x="463" y="386"/>
                  </a:cubicBezTo>
                  <a:cubicBezTo>
                    <a:pt x="459" y="389"/>
                    <a:pt x="459" y="395"/>
                    <a:pt x="456" y="398"/>
                  </a:cubicBezTo>
                  <a:cubicBezTo>
                    <a:pt x="454" y="402"/>
                    <a:pt x="458" y="402"/>
                    <a:pt x="457" y="405"/>
                  </a:cubicBezTo>
                  <a:cubicBezTo>
                    <a:pt x="454" y="406"/>
                    <a:pt x="453" y="409"/>
                    <a:pt x="451" y="412"/>
                  </a:cubicBezTo>
                  <a:cubicBezTo>
                    <a:pt x="451" y="413"/>
                    <a:pt x="451" y="414"/>
                    <a:pt x="450" y="414"/>
                  </a:cubicBezTo>
                  <a:cubicBezTo>
                    <a:pt x="449" y="417"/>
                    <a:pt x="456" y="413"/>
                    <a:pt x="454" y="418"/>
                  </a:cubicBezTo>
                  <a:cubicBezTo>
                    <a:pt x="458" y="418"/>
                    <a:pt x="458" y="415"/>
                    <a:pt x="463" y="416"/>
                  </a:cubicBezTo>
                  <a:cubicBezTo>
                    <a:pt x="462" y="420"/>
                    <a:pt x="465" y="418"/>
                    <a:pt x="465" y="421"/>
                  </a:cubicBezTo>
                  <a:cubicBezTo>
                    <a:pt x="473" y="418"/>
                    <a:pt x="474" y="423"/>
                    <a:pt x="482" y="422"/>
                  </a:cubicBezTo>
                  <a:cubicBezTo>
                    <a:pt x="479" y="426"/>
                    <a:pt x="484" y="430"/>
                    <a:pt x="479" y="432"/>
                  </a:cubicBezTo>
                  <a:cubicBezTo>
                    <a:pt x="482" y="435"/>
                    <a:pt x="481" y="444"/>
                    <a:pt x="479" y="447"/>
                  </a:cubicBezTo>
                  <a:cubicBezTo>
                    <a:pt x="480" y="450"/>
                    <a:pt x="482" y="451"/>
                    <a:pt x="485" y="450"/>
                  </a:cubicBezTo>
                  <a:cubicBezTo>
                    <a:pt x="484" y="453"/>
                    <a:pt x="488" y="452"/>
                    <a:pt x="488" y="454"/>
                  </a:cubicBezTo>
                  <a:cubicBezTo>
                    <a:pt x="488" y="456"/>
                    <a:pt x="492" y="455"/>
                    <a:pt x="492" y="457"/>
                  </a:cubicBezTo>
                  <a:cubicBezTo>
                    <a:pt x="497" y="453"/>
                    <a:pt x="505" y="458"/>
                    <a:pt x="509" y="456"/>
                  </a:cubicBezTo>
                  <a:cubicBezTo>
                    <a:pt x="509" y="459"/>
                    <a:pt x="509" y="459"/>
                    <a:pt x="509" y="459"/>
                  </a:cubicBezTo>
                  <a:cubicBezTo>
                    <a:pt x="511" y="458"/>
                    <a:pt x="516" y="456"/>
                    <a:pt x="516" y="460"/>
                  </a:cubicBezTo>
                  <a:cubicBezTo>
                    <a:pt x="517" y="459"/>
                    <a:pt x="518" y="459"/>
                    <a:pt x="520" y="459"/>
                  </a:cubicBezTo>
                  <a:cubicBezTo>
                    <a:pt x="521" y="458"/>
                    <a:pt x="522" y="457"/>
                    <a:pt x="523" y="456"/>
                  </a:cubicBezTo>
                  <a:cubicBezTo>
                    <a:pt x="524" y="455"/>
                    <a:pt x="524" y="456"/>
                    <a:pt x="524" y="454"/>
                  </a:cubicBezTo>
                  <a:cubicBezTo>
                    <a:pt x="524" y="452"/>
                    <a:pt x="527" y="455"/>
                    <a:pt x="527" y="453"/>
                  </a:cubicBezTo>
                  <a:cubicBezTo>
                    <a:pt x="527" y="452"/>
                    <a:pt x="527" y="450"/>
                    <a:pt x="527" y="450"/>
                  </a:cubicBezTo>
                  <a:cubicBezTo>
                    <a:pt x="528" y="449"/>
                    <a:pt x="529" y="451"/>
                    <a:pt x="529" y="452"/>
                  </a:cubicBezTo>
                  <a:cubicBezTo>
                    <a:pt x="530" y="451"/>
                    <a:pt x="530" y="450"/>
                    <a:pt x="531" y="449"/>
                  </a:cubicBezTo>
                  <a:cubicBezTo>
                    <a:pt x="533" y="448"/>
                    <a:pt x="535" y="447"/>
                    <a:pt x="537" y="445"/>
                  </a:cubicBezTo>
                  <a:cubicBezTo>
                    <a:pt x="538" y="444"/>
                    <a:pt x="539" y="443"/>
                    <a:pt x="538" y="442"/>
                  </a:cubicBezTo>
                  <a:cubicBezTo>
                    <a:pt x="540" y="443"/>
                    <a:pt x="554" y="445"/>
                    <a:pt x="547" y="446"/>
                  </a:cubicBezTo>
                  <a:cubicBezTo>
                    <a:pt x="547" y="448"/>
                    <a:pt x="550" y="447"/>
                    <a:pt x="552" y="447"/>
                  </a:cubicBezTo>
                  <a:cubicBezTo>
                    <a:pt x="554" y="447"/>
                    <a:pt x="554" y="446"/>
                    <a:pt x="554" y="445"/>
                  </a:cubicBezTo>
                  <a:cubicBezTo>
                    <a:pt x="565" y="445"/>
                    <a:pt x="565" y="445"/>
                    <a:pt x="565" y="445"/>
                  </a:cubicBezTo>
                  <a:cubicBezTo>
                    <a:pt x="563" y="449"/>
                    <a:pt x="571" y="447"/>
                    <a:pt x="575" y="449"/>
                  </a:cubicBezTo>
                  <a:cubicBezTo>
                    <a:pt x="575" y="449"/>
                    <a:pt x="575" y="450"/>
                    <a:pt x="576" y="450"/>
                  </a:cubicBezTo>
                  <a:cubicBezTo>
                    <a:pt x="577" y="450"/>
                    <a:pt x="578" y="451"/>
                    <a:pt x="579" y="452"/>
                  </a:cubicBezTo>
                  <a:cubicBezTo>
                    <a:pt x="582" y="452"/>
                    <a:pt x="583" y="450"/>
                    <a:pt x="585" y="450"/>
                  </a:cubicBezTo>
                  <a:cubicBezTo>
                    <a:pt x="592" y="449"/>
                    <a:pt x="599" y="451"/>
                    <a:pt x="606" y="452"/>
                  </a:cubicBezTo>
                  <a:cubicBezTo>
                    <a:pt x="605" y="454"/>
                    <a:pt x="607" y="457"/>
                    <a:pt x="607" y="454"/>
                  </a:cubicBezTo>
                  <a:cubicBezTo>
                    <a:pt x="609" y="455"/>
                    <a:pt x="608" y="456"/>
                    <a:pt x="607" y="456"/>
                  </a:cubicBezTo>
                  <a:cubicBezTo>
                    <a:pt x="607" y="459"/>
                    <a:pt x="611" y="456"/>
                    <a:pt x="613" y="459"/>
                  </a:cubicBezTo>
                  <a:cubicBezTo>
                    <a:pt x="613" y="459"/>
                    <a:pt x="612" y="461"/>
                    <a:pt x="613" y="461"/>
                  </a:cubicBezTo>
                  <a:cubicBezTo>
                    <a:pt x="614" y="462"/>
                    <a:pt x="617" y="461"/>
                    <a:pt x="618" y="461"/>
                  </a:cubicBezTo>
                  <a:cubicBezTo>
                    <a:pt x="617" y="464"/>
                    <a:pt x="619" y="465"/>
                    <a:pt x="621" y="467"/>
                  </a:cubicBezTo>
                  <a:cubicBezTo>
                    <a:pt x="623" y="469"/>
                    <a:pt x="626" y="471"/>
                    <a:pt x="627" y="474"/>
                  </a:cubicBezTo>
                  <a:cubicBezTo>
                    <a:pt x="636" y="473"/>
                    <a:pt x="639" y="478"/>
                    <a:pt x="646" y="475"/>
                  </a:cubicBezTo>
                  <a:cubicBezTo>
                    <a:pt x="644" y="481"/>
                    <a:pt x="654" y="475"/>
                    <a:pt x="652" y="481"/>
                  </a:cubicBezTo>
                  <a:cubicBezTo>
                    <a:pt x="657" y="479"/>
                    <a:pt x="657" y="485"/>
                    <a:pt x="660" y="485"/>
                  </a:cubicBezTo>
                  <a:cubicBezTo>
                    <a:pt x="662" y="485"/>
                    <a:pt x="662" y="489"/>
                    <a:pt x="665" y="488"/>
                  </a:cubicBezTo>
                  <a:cubicBezTo>
                    <a:pt x="661" y="492"/>
                    <a:pt x="666" y="491"/>
                    <a:pt x="666" y="495"/>
                  </a:cubicBezTo>
                  <a:cubicBezTo>
                    <a:pt x="666" y="498"/>
                    <a:pt x="669" y="497"/>
                    <a:pt x="670" y="498"/>
                  </a:cubicBezTo>
                  <a:cubicBezTo>
                    <a:pt x="671" y="499"/>
                    <a:pt x="670" y="502"/>
                    <a:pt x="673" y="501"/>
                  </a:cubicBezTo>
                  <a:cubicBezTo>
                    <a:pt x="668" y="506"/>
                    <a:pt x="680" y="508"/>
                    <a:pt x="676" y="512"/>
                  </a:cubicBezTo>
                  <a:cubicBezTo>
                    <a:pt x="679" y="511"/>
                    <a:pt x="680" y="512"/>
                    <a:pt x="680" y="515"/>
                  </a:cubicBezTo>
                  <a:cubicBezTo>
                    <a:pt x="687" y="513"/>
                    <a:pt x="697" y="515"/>
                    <a:pt x="700" y="522"/>
                  </a:cubicBezTo>
                  <a:cubicBezTo>
                    <a:pt x="707" y="521"/>
                    <a:pt x="710" y="524"/>
                    <a:pt x="718" y="523"/>
                  </a:cubicBezTo>
                  <a:cubicBezTo>
                    <a:pt x="719" y="524"/>
                    <a:pt x="715" y="525"/>
                    <a:pt x="715" y="524"/>
                  </a:cubicBezTo>
                  <a:cubicBezTo>
                    <a:pt x="717" y="527"/>
                    <a:pt x="726" y="526"/>
                    <a:pt x="731" y="526"/>
                  </a:cubicBezTo>
                  <a:cubicBezTo>
                    <a:pt x="731" y="527"/>
                    <a:pt x="732" y="527"/>
                    <a:pt x="733" y="527"/>
                  </a:cubicBezTo>
                  <a:cubicBezTo>
                    <a:pt x="733" y="530"/>
                    <a:pt x="736" y="529"/>
                    <a:pt x="738" y="530"/>
                  </a:cubicBezTo>
                  <a:cubicBezTo>
                    <a:pt x="738" y="531"/>
                    <a:pt x="737" y="532"/>
                    <a:pt x="738" y="533"/>
                  </a:cubicBezTo>
                  <a:cubicBezTo>
                    <a:pt x="738" y="533"/>
                    <a:pt x="740" y="532"/>
                    <a:pt x="740" y="533"/>
                  </a:cubicBezTo>
                  <a:cubicBezTo>
                    <a:pt x="741" y="534"/>
                    <a:pt x="740" y="537"/>
                    <a:pt x="743" y="536"/>
                  </a:cubicBezTo>
                  <a:cubicBezTo>
                    <a:pt x="743" y="579"/>
                    <a:pt x="743" y="579"/>
                    <a:pt x="743" y="579"/>
                  </a:cubicBezTo>
                  <a:cubicBezTo>
                    <a:pt x="737" y="577"/>
                    <a:pt x="744" y="587"/>
                    <a:pt x="738" y="585"/>
                  </a:cubicBezTo>
                  <a:cubicBezTo>
                    <a:pt x="737" y="590"/>
                    <a:pt x="736" y="594"/>
                    <a:pt x="736" y="599"/>
                  </a:cubicBezTo>
                  <a:cubicBezTo>
                    <a:pt x="736" y="601"/>
                    <a:pt x="739" y="607"/>
                    <a:pt x="738" y="613"/>
                  </a:cubicBezTo>
                  <a:cubicBezTo>
                    <a:pt x="738" y="613"/>
                    <a:pt x="736" y="614"/>
                    <a:pt x="736" y="614"/>
                  </a:cubicBezTo>
                  <a:cubicBezTo>
                    <a:pt x="736" y="615"/>
                    <a:pt x="737" y="616"/>
                    <a:pt x="736" y="617"/>
                  </a:cubicBezTo>
                  <a:cubicBezTo>
                    <a:pt x="736" y="618"/>
                    <a:pt x="732" y="619"/>
                    <a:pt x="733" y="624"/>
                  </a:cubicBezTo>
                  <a:cubicBezTo>
                    <a:pt x="730" y="625"/>
                    <a:pt x="729" y="627"/>
                    <a:pt x="726" y="628"/>
                  </a:cubicBezTo>
                  <a:cubicBezTo>
                    <a:pt x="726" y="629"/>
                    <a:pt x="727" y="632"/>
                    <a:pt x="726" y="633"/>
                  </a:cubicBezTo>
                  <a:cubicBezTo>
                    <a:pt x="726" y="633"/>
                    <a:pt x="724" y="632"/>
                    <a:pt x="724" y="633"/>
                  </a:cubicBezTo>
                  <a:cubicBezTo>
                    <a:pt x="723" y="633"/>
                    <a:pt x="724" y="635"/>
                    <a:pt x="724" y="635"/>
                  </a:cubicBezTo>
                  <a:cubicBezTo>
                    <a:pt x="722" y="636"/>
                    <a:pt x="718" y="635"/>
                    <a:pt x="718" y="638"/>
                  </a:cubicBezTo>
                  <a:cubicBezTo>
                    <a:pt x="718" y="640"/>
                    <a:pt x="715" y="639"/>
                    <a:pt x="712" y="641"/>
                  </a:cubicBezTo>
                  <a:cubicBezTo>
                    <a:pt x="712" y="641"/>
                    <a:pt x="710" y="644"/>
                    <a:pt x="710" y="644"/>
                  </a:cubicBezTo>
                  <a:cubicBezTo>
                    <a:pt x="709" y="644"/>
                    <a:pt x="708" y="642"/>
                    <a:pt x="707" y="642"/>
                  </a:cubicBezTo>
                  <a:cubicBezTo>
                    <a:pt x="707" y="642"/>
                    <a:pt x="706" y="644"/>
                    <a:pt x="705" y="644"/>
                  </a:cubicBezTo>
                  <a:cubicBezTo>
                    <a:pt x="703" y="644"/>
                    <a:pt x="703" y="644"/>
                    <a:pt x="703" y="647"/>
                  </a:cubicBezTo>
                  <a:cubicBezTo>
                    <a:pt x="697" y="644"/>
                    <a:pt x="694" y="650"/>
                    <a:pt x="691" y="652"/>
                  </a:cubicBezTo>
                  <a:cubicBezTo>
                    <a:pt x="691" y="653"/>
                    <a:pt x="689" y="652"/>
                    <a:pt x="689" y="652"/>
                  </a:cubicBezTo>
                  <a:cubicBezTo>
                    <a:pt x="688" y="653"/>
                    <a:pt x="686" y="654"/>
                    <a:pt x="686" y="655"/>
                  </a:cubicBezTo>
                  <a:cubicBezTo>
                    <a:pt x="685" y="656"/>
                    <a:pt x="683" y="657"/>
                    <a:pt x="683" y="658"/>
                  </a:cubicBezTo>
                  <a:cubicBezTo>
                    <a:pt x="683" y="658"/>
                    <a:pt x="686" y="662"/>
                    <a:pt x="681" y="661"/>
                  </a:cubicBezTo>
                  <a:cubicBezTo>
                    <a:pt x="683" y="667"/>
                    <a:pt x="679" y="670"/>
                    <a:pt x="680" y="676"/>
                  </a:cubicBezTo>
                  <a:cubicBezTo>
                    <a:pt x="676" y="675"/>
                    <a:pt x="678" y="679"/>
                    <a:pt x="677" y="680"/>
                  </a:cubicBezTo>
                  <a:cubicBezTo>
                    <a:pt x="677" y="681"/>
                    <a:pt x="675" y="680"/>
                    <a:pt x="674" y="680"/>
                  </a:cubicBezTo>
                  <a:cubicBezTo>
                    <a:pt x="674" y="681"/>
                    <a:pt x="677" y="683"/>
                    <a:pt x="674" y="683"/>
                  </a:cubicBezTo>
                  <a:cubicBezTo>
                    <a:pt x="672" y="683"/>
                    <a:pt x="673" y="688"/>
                    <a:pt x="669" y="689"/>
                  </a:cubicBezTo>
                  <a:cubicBezTo>
                    <a:pt x="668" y="689"/>
                    <a:pt x="666" y="691"/>
                    <a:pt x="666" y="691"/>
                  </a:cubicBezTo>
                  <a:cubicBezTo>
                    <a:pt x="664" y="693"/>
                    <a:pt x="662" y="698"/>
                    <a:pt x="659" y="700"/>
                  </a:cubicBezTo>
                  <a:cubicBezTo>
                    <a:pt x="659" y="705"/>
                    <a:pt x="659" y="705"/>
                    <a:pt x="659" y="705"/>
                  </a:cubicBezTo>
                  <a:cubicBezTo>
                    <a:pt x="657" y="707"/>
                    <a:pt x="655" y="708"/>
                    <a:pt x="655" y="711"/>
                  </a:cubicBezTo>
                  <a:cubicBezTo>
                    <a:pt x="648" y="711"/>
                    <a:pt x="648" y="711"/>
                    <a:pt x="648" y="711"/>
                  </a:cubicBezTo>
                  <a:cubicBezTo>
                    <a:pt x="648" y="712"/>
                    <a:pt x="650" y="712"/>
                    <a:pt x="651" y="712"/>
                  </a:cubicBezTo>
                  <a:cubicBezTo>
                    <a:pt x="650" y="714"/>
                    <a:pt x="648" y="714"/>
                    <a:pt x="646" y="714"/>
                  </a:cubicBezTo>
                  <a:cubicBezTo>
                    <a:pt x="645" y="715"/>
                    <a:pt x="644" y="717"/>
                    <a:pt x="644" y="719"/>
                  </a:cubicBezTo>
                  <a:cubicBezTo>
                    <a:pt x="642" y="718"/>
                    <a:pt x="641" y="718"/>
                    <a:pt x="641" y="721"/>
                  </a:cubicBezTo>
                  <a:cubicBezTo>
                    <a:pt x="639" y="721"/>
                    <a:pt x="640" y="719"/>
                    <a:pt x="639" y="718"/>
                  </a:cubicBezTo>
                  <a:cubicBezTo>
                    <a:pt x="637" y="718"/>
                    <a:pt x="635" y="718"/>
                    <a:pt x="635" y="717"/>
                  </a:cubicBezTo>
                  <a:cubicBezTo>
                    <a:pt x="634" y="718"/>
                    <a:pt x="634" y="720"/>
                    <a:pt x="631" y="719"/>
                  </a:cubicBezTo>
                  <a:cubicBezTo>
                    <a:pt x="631" y="723"/>
                    <a:pt x="634" y="724"/>
                    <a:pt x="634" y="727"/>
                  </a:cubicBezTo>
                  <a:cubicBezTo>
                    <a:pt x="634" y="730"/>
                    <a:pt x="629" y="733"/>
                    <a:pt x="632" y="735"/>
                  </a:cubicBezTo>
                  <a:cubicBezTo>
                    <a:pt x="632" y="738"/>
                    <a:pt x="625" y="735"/>
                    <a:pt x="624" y="738"/>
                  </a:cubicBezTo>
                  <a:cubicBezTo>
                    <a:pt x="622" y="737"/>
                    <a:pt x="623" y="740"/>
                    <a:pt x="623" y="741"/>
                  </a:cubicBezTo>
                  <a:cubicBezTo>
                    <a:pt x="621" y="742"/>
                    <a:pt x="616" y="740"/>
                    <a:pt x="617" y="745"/>
                  </a:cubicBezTo>
                  <a:cubicBezTo>
                    <a:pt x="614" y="742"/>
                    <a:pt x="604" y="742"/>
                    <a:pt x="603" y="746"/>
                  </a:cubicBezTo>
                  <a:cubicBezTo>
                    <a:pt x="603" y="748"/>
                    <a:pt x="604" y="747"/>
                    <a:pt x="604" y="746"/>
                  </a:cubicBezTo>
                  <a:cubicBezTo>
                    <a:pt x="608" y="746"/>
                    <a:pt x="604" y="750"/>
                    <a:pt x="602" y="749"/>
                  </a:cubicBezTo>
                  <a:cubicBezTo>
                    <a:pt x="602" y="752"/>
                    <a:pt x="597" y="757"/>
                    <a:pt x="600" y="757"/>
                  </a:cubicBezTo>
                  <a:cubicBezTo>
                    <a:pt x="600" y="758"/>
                    <a:pt x="598" y="759"/>
                    <a:pt x="597" y="759"/>
                  </a:cubicBezTo>
                  <a:cubicBezTo>
                    <a:pt x="597" y="759"/>
                    <a:pt x="595" y="757"/>
                    <a:pt x="596" y="757"/>
                  </a:cubicBezTo>
                  <a:cubicBezTo>
                    <a:pt x="595" y="757"/>
                    <a:pt x="591" y="761"/>
                    <a:pt x="592" y="756"/>
                  </a:cubicBezTo>
                  <a:cubicBezTo>
                    <a:pt x="590" y="757"/>
                    <a:pt x="590" y="760"/>
                    <a:pt x="589" y="757"/>
                  </a:cubicBezTo>
                  <a:cubicBezTo>
                    <a:pt x="587" y="758"/>
                    <a:pt x="590" y="766"/>
                    <a:pt x="590" y="769"/>
                  </a:cubicBezTo>
                  <a:cubicBezTo>
                    <a:pt x="591" y="772"/>
                    <a:pt x="588" y="771"/>
                    <a:pt x="588" y="774"/>
                  </a:cubicBezTo>
                  <a:cubicBezTo>
                    <a:pt x="587" y="776"/>
                    <a:pt x="588" y="779"/>
                    <a:pt x="583" y="778"/>
                  </a:cubicBezTo>
                  <a:cubicBezTo>
                    <a:pt x="583" y="780"/>
                    <a:pt x="586" y="781"/>
                    <a:pt x="586" y="781"/>
                  </a:cubicBezTo>
                  <a:cubicBezTo>
                    <a:pt x="586" y="783"/>
                    <a:pt x="584" y="781"/>
                    <a:pt x="583" y="781"/>
                  </a:cubicBezTo>
                  <a:cubicBezTo>
                    <a:pt x="582" y="782"/>
                    <a:pt x="582" y="786"/>
                    <a:pt x="583" y="785"/>
                  </a:cubicBezTo>
                  <a:cubicBezTo>
                    <a:pt x="583" y="787"/>
                    <a:pt x="582" y="785"/>
                    <a:pt x="580" y="785"/>
                  </a:cubicBezTo>
                  <a:cubicBezTo>
                    <a:pt x="581" y="785"/>
                    <a:pt x="580" y="788"/>
                    <a:pt x="579" y="787"/>
                  </a:cubicBezTo>
                  <a:cubicBezTo>
                    <a:pt x="577" y="784"/>
                    <a:pt x="580" y="787"/>
                    <a:pt x="578" y="790"/>
                  </a:cubicBezTo>
                  <a:cubicBezTo>
                    <a:pt x="575" y="792"/>
                    <a:pt x="575" y="789"/>
                    <a:pt x="572" y="791"/>
                  </a:cubicBezTo>
                  <a:cubicBezTo>
                    <a:pt x="570" y="795"/>
                    <a:pt x="579" y="794"/>
                    <a:pt x="573" y="797"/>
                  </a:cubicBezTo>
                  <a:cubicBezTo>
                    <a:pt x="574" y="798"/>
                    <a:pt x="576" y="798"/>
                    <a:pt x="578" y="798"/>
                  </a:cubicBezTo>
                  <a:cubicBezTo>
                    <a:pt x="577" y="801"/>
                    <a:pt x="578" y="802"/>
                    <a:pt x="580" y="802"/>
                  </a:cubicBezTo>
                  <a:cubicBezTo>
                    <a:pt x="583" y="806"/>
                    <a:pt x="578" y="807"/>
                    <a:pt x="578" y="808"/>
                  </a:cubicBezTo>
                  <a:cubicBezTo>
                    <a:pt x="578" y="809"/>
                    <a:pt x="579" y="810"/>
                    <a:pt x="579" y="809"/>
                  </a:cubicBezTo>
                  <a:cubicBezTo>
                    <a:pt x="578" y="811"/>
                    <a:pt x="579" y="809"/>
                    <a:pt x="578" y="809"/>
                  </a:cubicBezTo>
                  <a:cubicBezTo>
                    <a:pt x="576" y="809"/>
                    <a:pt x="576" y="812"/>
                    <a:pt x="572" y="812"/>
                  </a:cubicBezTo>
                  <a:cubicBezTo>
                    <a:pt x="574" y="815"/>
                    <a:pt x="573" y="815"/>
                    <a:pt x="569" y="815"/>
                  </a:cubicBezTo>
                  <a:cubicBezTo>
                    <a:pt x="570" y="819"/>
                    <a:pt x="567" y="819"/>
                    <a:pt x="568" y="822"/>
                  </a:cubicBezTo>
                  <a:cubicBezTo>
                    <a:pt x="563" y="823"/>
                    <a:pt x="569" y="828"/>
                    <a:pt x="564" y="825"/>
                  </a:cubicBezTo>
                  <a:cubicBezTo>
                    <a:pt x="564" y="828"/>
                    <a:pt x="563" y="831"/>
                    <a:pt x="564" y="835"/>
                  </a:cubicBezTo>
                  <a:cubicBezTo>
                    <a:pt x="564" y="835"/>
                    <a:pt x="565" y="836"/>
                    <a:pt x="565" y="836"/>
                  </a:cubicBezTo>
                  <a:cubicBezTo>
                    <a:pt x="565" y="838"/>
                    <a:pt x="562" y="839"/>
                    <a:pt x="565" y="842"/>
                  </a:cubicBezTo>
                  <a:cubicBezTo>
                    <a:pt x="567" y="843"/>
                    <a:pt x="565" y="845"/>
                    <a:pt x="566" y="849"/>
                  </a:cubicBezTo>
                  <a:cubicBezTo>
                    <a:pt x="568" y="851"/>
                    <a:pt x="571" y="852"/>
                    <a:pt x="572" y="856"/>
                  </a:cubicBezTo>
                  <a:cubicBezTo>
                    <a:pt x="576" y="858"/>
                    <a:pt x="578" y="853"/>
                    <a:pt x="580" y="857"/>
                  </a:cubicBezTo>
                  <a:cubicBezTo>
                    <a:pt x="582" y="862"/>
                    <a:pt x="576" y="859"/>
                    <a:pt x="573" y="860"/>
                  </a:cubicBezTo>
                  <a:cubicBezTo>
                    <a:pt x="568" y="861"/>
                    <a:pt x="561" y="864"/>
                    <a:pt x="557" y="863"/>
                  </a:cubicBezTo>
                  <a:cubicBezTo>
                    <a:pt x="556" y="863"/>
                    <a:pt x="557" y="860"/>
                    <a:pt x="557" y="860"/>
                  </a:cubicBezTo>
                  <a:cubicBezTo>
                    <a:pt x="550" y="861"/>
                    <a:pt x="549" y="857"/>
                    <a:pt x="544" y="857"/>
                  </a:cubicBezTo>
                  <a:cubicBezTo>
                    <a:pt x="544" y="853"/>
                    <a:pt x="544" y="853"/>
                    <a:pt x="544" y="853"/>
                  </a:cubicBezTo>
                  <a:cubicBezTo>
                    <a:pt x="543" y="849"/>
                    <a:pt x="539" y="852"/>
                    <a:pt x="538" y="849"/>
                  </a:cubicBezTo>
                  <a:cubicBezTo>
                    <a:pt x="538" y="847"/>
                    <a:pt x="537" y="847"/>
                    <a:pt x="537" y="846"/>
                  </a:cubicBezTo>
                  <a:cubicBezTo>
                    <a:pt x="537" y="845"/>
                    <a:pt x="536" y="844"/>
                    <a:pt x="536" y="844"/>
                  </a:cubicBezTo>
                  <a:cubicBezTo>
                    <a:pt x="536" y="843"/>
                    <a:pt x="539" y="840"/>
                    <a:pt x="536" y="840"/>
                  </a:cubicBezTo>
                  <a:cubicBezTo>
                    <a:pt x="534" y="840"/>
                    <a:pt x="536" y="839"/>
                    <a:pt x="536" y="837"/>
                  </a:cubicBezTo>
                  <a:cubicBezTo>
                    <a:pt x="535" y="836"/>
                    <a:pt x="533" y="836"/>
                    <a:pt x="533" y="835"/>
                  </a:cubicBezTo>
                  <a:cubicBezTo>
                    <a:pt x="532" y="834"/>
                    <a:pt x="535" y="833"/>
                    <a:pt x="534" y="832"/>
                  </a:cubicBezTo>
                  <a:cubicBezTo>
                    <a:pt x="534" y="832"/>
                    <a:pt x="533" y="831"/>
                    <a:pt x="533" y="830"/>
                  </a:cubicBezTo>
                  <a:cubicBezTo>
                    <a:pt x="532" y="829"/>
                    <a:pt x="531" y="827"/>
                    <a:pt x="530" y="826"/>
                  </a:cubicBezTo>
                  <a:cubicBezTo>
                    <a:pt x="529" y="824"/>
                    <a:pt x="532" y="823"/>
                    <a:pt x="531" y="822"/>
                  </a:cubicBezTo>
                  <a:cubicBezTo>
                    <a:pt x="531" y="821"/>
                    <a:pt x="529" y="820"/>
                    <a:pt x="529" y="820"/>
                  </a:cubicBezTo>
                  <a:cubicBezTo>
                    <a:pt x="529" y="819"/>
                    <a:pt x="534" y="818"/>
                    <a:pt x="530" y="816"/>
                  </a:cubicBezTo>
                  <a:cubicBezTo>
                    <a:pt x="530" y="815"/>
                    <a:pt x="532" y="815"/>
                    <a:pt x="533" y="815"/>
                  </a:cubicBezTo>
                  <a:cubicBezTo>
                    <a:pt x="533" y="805"/>
                    <a:pt x="533" y="805"/>
                    <a:pt x="533" y="805"/>
                  </a:cubicBezTo>
                  <a:cubicBezTo>
                    <a:pt x="532" y="804"/>
                    <a:pt x="530" y="803"/>
                    <a:pt x="529" y="802"/>
                  </a:cubicBezTo>
                  <a:cubicBezTo>
                    <a:pt x="530" y="798"/>
                    <a:pt x="534" y="794"/>
                    <a:pt x="531" y="790"/>
                  </a:cubicBezTo>
                  <a:cubicBezTo>
                    <a:pt x="535" y="791"/>
                    <a:pt x="535" y="788"/>
                    <a:pt x="538" y="788"/>
                  </a:cubicBezTo>
                  <a:cubicBezTo>
                    <a:pt x="538" y="776"/>
                    <a:pt x="538" y="776"/>
                    <a:pt x="538" y="776"/>
                  </a:cubicBezTo>
                  <a:cubicBezTo>
                    <a:pt x="545" y="776"/>
                    <a:pt x="542" y="767"/>
                    <a:pt x="545" y="763"/>
                  </a:cubicBezTo>
                  <a:cubicBezTo>
                    <a:pt x="544" y="764"/>
                    <a:pt x="543" y="765"/>
                    <a:pt x="543" y="763"/>
                  </a:cubicBezTo>
                  <a:cubicBezTo>
                    <a:pt x="540" y="764"/>
                    <a:pt x="538" y="767"/>
                    <a:pt x="538" y="771"/>
                  </a:cubicBezTo>
                  <a:cubicBezTo>
                    <a:pt x="536" y="770"/>
                    <a:pt x="534" y="769"/>
                    <a:pt x="534" y="766"/>
                  </a:cubicBezTo>
                  <a:cubicBezTo>
                    <a:pt x="532" y="764"/>
                    <a:pt x="538" y="761"/>
                    <a:pt x="537" y="760"/>
                  </a:cubicBezTo>
                  <a:cubicBezTo>
                    <a:pt x="534" y="758"/>
                    <a:pt x="537" y="761"/>
                    <a:pt x="540" y="759"/>
                  </a:cubicBezTo>
                  <a:cubicBezTo>
                    <a:pt x="541" y="752"/>
                    <a:pt x="537" y="745"/>
                    <a:pt x="538" y="739"/>
                  </a:cubicBezTo>
                  <a:cubicBezTo>
                    <a:pt x="538" y="739"/>
                    <a:pt x="541" y="739"/>
                    <a:pt x="541" y="739"/>
                  </a:cubicBezTo>
                  <a:cubicBezTo>
                    <a:pt x="540" y="732"/>
                    <a:pt x="541" y="732"/>
                    <a:pt x="541" y="724"/>
                  </a:cubicBezTo>
                  <a:cubicBezTo>
                    <a:pt x="544" y="720"/>
                    <a:pt x="549" y="715"/>
                    <a:pt x="547" y="710"/>
                  </a:cubicBezTo>
                  <a:cubicBezTo>
                    <a:pt x="552" y="716"/>
                    <a:pt x="547" y="700"/>
                    <a:pt x="552" y="705"/>
                  </a:cubicBezTo>
                  <a:cubicBezTo>
                    <a:pt x="552" y="703"/>
                    <a:pt x="552" y="699"/>
                    <a:pt x="551" y="696"/>
                  </a:cubicBezTo>
                  <a:cubicBezTo>
                    <a:pt x="550" y="694"/>
                    <a:pt x="548" y="692"/>
                    <a:pt x="548" y="690"/>
                  </a:cubicBezTo>
                  <a:cubicBezTo>
                    <a:pt x="548" y="688"/>
                    <a:pt x="549" y="688"/>
                    <a:pt x="550" y="686"/>
                  </a:cubicBezTo>
                  <a:cubicBezTo>
                    <a:pt x="550" y="683"/>
                    <a:pt x="549" y="678"/>
                    <a:pt x="552" y="682"/>
                  </a:cubicBezTo>
                  <a:cubicBezTo>
                    <a:pt x="552" y="678"/>
                    <a:pt x="552" y="674"/>
                    <a:pt x="554" y="670"/>
                  </a:cubicBezTo>
                  <a:cubicBezTo>
                    <a:pt x="555" y="668"/>
                    <a:pt x="554" y="669"/>
                    <a:pt x="554" y="666"/>
                  </a:cubicBezTo>
                  <a:cubicBezTo>
                    <a:pt x="554" y="665"/>
                    <a:pt x="557" y="661"/>
                    <a:pt x="555" y="659"/>
                  </a:cubicBezTo>
                  <a:cubicBezTo>
                    <a:pt x="554" y="658"/>
                    <a:pt x="555" y="658"/>
                    <a:pt x="555" y="655"/>
                  </a:cubicBezTo>
                  <a:cubicBezTo>
                    <a:pt x="555" y="653"/>
                    <a:pt x="555" y="651"/>
                    <a:pt x="555" y="649"/>
                  </a:cubicBezTo>
                  <a:cubicBezTo>
                    <a:pt x="555" y="647"/>
                    <a:pt x="556" y="647"/>
                    <a:pt x="557" y="645"/>
                  </a:cubicBezTo>
                  <a:cubicBezTo>
                    <a:pt x="557" y="640"/>
                    <a:pt x="556" y="635"/>
                    <a:pt x="557" y="630"/>
                  </a:cubicBezTo>
                  <a:cubicBezTo>
                    <a:pt x="557" y="628"/>
                    <a:pt x="558" y="627"/>
                    <a:pt x="558" y="626"/>
                  </a:cubicBezTo>
                  <a:cubicBezTo>
                    <a:pt x="558" y="621"/>
                    <a:pt x="553" y="617"/>
                    <a:pt x="554" y="613"/>
                  </a:cubicBezTo>
                  <a:cubicBezTo>
                    <a:pt x="553" y="611"/>
                    <a:pt x="552" y="613"/>
                    <a:pt x="550" y="613"/>
                  </a:cubicBezTo>
                  <a:cubicBezTo>
                    <a:pt x="548" y="610"/>
                    <a:pt x="543" y="606"/>
                    <a:pt x="540" y="606"/>
                  </a:cubicBezTo>
                  <a:cubicBezTo>
                    <a:pt x="539" y="606"/>
                    <a:pt x="538" y="602"/>
                    <a:pt x="537" y="603"/>
                  </a:cubicBezTo>
                  <a:cubicBezTo>
                    <a:pt x="535" y="605"/>
                    <a:pt x="537" y="603"/>
                    <a:pt x="536" y="602"/>
                  </a:cubicBezTo>
                  <a:cubicBezTo>
                    <a:pt x="534" y="600"/>
                    <a:pt x="529" y="603"/>
                    <a:pt x="533" y="599"/>
                  </a:cubicBezTo>
                  <a:cubicBezTo>
                    <a:pt x="533" y="596"/>
                    <a:pt x="529" y="598"/>
                    <a:pt x="527" y="597"/>
                  </a:cubicBezTo>
                  <a:cubicBezTo>
                    <a:pt x="527" y="597"/>
                    <a:pt x="528" y="595"/>
                    <a:pt x="527" y="595"/>
                  </a:cubicBezTo>
                  <a:cubicBezTo>
                    <a:pt x="527" y="594"/>
                    <a:pt x="525" y="594"/>
                    <a:pt x="524" y="593"/>
                  </a:cubicBezTo>
                  <a:cubicBezTo>
                    <a:pt x="523" y="592"/>
                    <a:pt x="521" y="588"/>
                    <a:pt x="520" y="583"/>
                  </a:cubicBezTo>
                  <a:cubicBezTo>
                    <a:pt x="520" y="582"/>
                    <a:pt x="518" y="583"/>
                    <a:pt x="517" y="582"/>
                  </a:cubicBezTo>
                  <a:cubicBezTo>
                    <a:pt x="516" y="581"/>
                    <a:pt x="517" y="575"/>
                    <a:pt x="515" y="575"/>
                  </a:cubicBezTo>
                  <a:cubicBezTo>
                    <a:pt x="512" y="575"/>
                    <a:pt x="511" y="567"/>
                    <a:pt x="509" y="564"/>
                  </a:cubicBezTo>
                  <a:cubicBezTo>
                    <a:pt x="507" y="562"/>
                    <a:pt x="505" y="559"/>
                    <a:pt x="503" y="555"/>
                  </a:cubicBezTo>
                  <a:cubicBezTo>
                    <a:pt x="503" y="554"/>
                    <a:pt x="501" y="554"/>
                    <a:pt x="501" y="553"/>
                  </a:cubicBezTo>
                  <a:cubicBezTo>
                    <a:pt x="500" y="552"/>
                    <a:pt x="501" y="550"/>
                    <a:pt x="501" y="550"/>
                  </a:cubicBezTo>
                  <a:cubicBezTo>
                    <a:pt x="500" y="548"/>
                    <a:pt x="499" y="549"/>
                    <a:pt x="498" y="548"/>
                  </a:cubicBezTo>
                  <a:cubicBezTo>
                    <a:pt x="498" y="548"/>
                    <a:pt x="496" y="538"/>
                    <a:pt x="495" y="546"/>
                  </a:cubicBezTo>
                  <a:cubicBezTo>
                    <a:pt x="492" y="544"/>
                    <a:pt x="494" y="537"/>
                    <a:pt x="493" y="533"/>
                  </a:cubicBezTo>
                  <a:cubicBezTo>
                    <a:pt x="497" y="533"/>
                    <a:pt x="497" y="529"/>
                    <a:pt x="499" y="527"/>
                  </a:cubicBezTo>
                  <a:cubicBezTo>
                    <a:pt x="500" y="524"/>
                    <a:pt x="496" y="525"/>
                    <a:pt x="495" y="523"/>
                  </a:cubicBezTo>
                  <a:cubicBezTo>
                    <a:pt x="495" y="519"/>
                    <a:pt x="497" y="517"/>
                    <a:pt x="496" y="512"/>
                  </a:cubicBezTo>
                  <a:cubicBezTo>
                    <a:pt x="497" y="511"/>
                    <a:pt x="499" y="510"/>
                    <a:pt x="501" y="510"/>
                  </a:cubicBezTo>
                  <a:cubicBezTo>
                    <a:pt x="501" y="509"/>
                    <a:pt x="500" y="507"/>
                    <a:pt x="501" y="506"/>
                  </a:cubicBezTo>
                  <a:cubicBezTo>
                    <a:pt x="501" y="506"/>
                    <a:pt x="503" y="507"/>
                    <a:pt x="503" y="506"/>
                  </a:cubicBezTo>
                  <a:cubicBezTo>
                    <a:pt x="504" y="506"/>
                    <a:pt x="503" y="505"/>
                    <a:pt x="503" y="505"/>
                  </a:cubicBezTo>
                  <a:cubicBezTo>
                    <a:pt x="504" y="505"/>
                    <a:pt x="507" y="502"/>
                    <a:pt x="506" y="502"/>
                  </a:cubicBezTo>
                  <a:cubicBezTo>
                    <a:pt x="506" y="502"/>
                    <a:pt x="505" y="502"/>
                    <a:pt x="505" y="502"/>
                  </a:cubicBezTo>
                  <a:cubicBezTo>
                    <a:pt x="505" y="502"/>
                    <a:pt x="505" y="500"/>
                    <a:pt x="506" y="501"/>
                  </a:cubicBezTo>
                  <a:cubicBezTo>
                    <a:pt x="509" y="504"/>
                    <a:pt x="507" y="498"/>
                    <a:pt x="510" y="498"/>
                  </a:cubicBezTo>
                  <a:cubicBezTo>
                    <a:pt x="513" y="498"/>
                    <a:pt x="511" y="495"/>
                    <a:pt x="513" y="492"/>
                  </a:cubicBezTo>
                  <a:cubicBezTo>
                    <a:pt x="513" y="493"/>
                    <a:pt x="520" y="487"/>
                    <a:pt x="516" y="484"/>
                  </a:cubicBezTo>
                  <a:cubicBezTo>
                    <a:pt x="514" y="482"/>
                    <a:pt x="516" y="483"/>
                    <a:pt x="516" y="481"/>
                  </a:cubicBezTo>
                  <a:cubicBezTo>
                    <a:pt x="516" y="478"/>
                    <a:pt x="513" y="468"/>
                    <a:pt x="515" y="464"/>
                  </a:cubicBezTo>
                  <a:cubicBezTo>
                    <a:pt x="508" y="465"/>
                    <a:pt x="508" y="460"/>
                    <a:pt x="501" y="461"/>
                  </a:cubicBezTo>
                  <a:cubicBezTo>
                    <a:pt x="498" y="463"/>
                    <a:pt x="501" y="463"/>
                    <a:pt x="499" y="467"/>
                  </a:cubicBezTo>
                  <a:cubicBezTo>
                    <a:pt x="492" y="467"/>
                    <a:pt x="489" y="463"/>
                    <a:pt x="482" y="463"/>
                  </a:cubicBezTo>
                  <a:cubicBezTo>
                    <a:pt x="482" y="460"/>
                    <a:pt x="478" y="461"/>
                    <a:pt x="479" y="457"/>
                  </a:cubicBezTo>
                  <a:cubicBezTo>
                    <a:pt x="478" y="456"/>
                    <a:pt x="475" y="457"/>
                    <a:pt x="474" y="456"/>
                  </a:cubicBezTo>
                  <a:cubicBezTo>
                    <a:pt x="473" y="455"/>
                    <a:pt x="474" y="453"/>
                    <a:pt x="474" y="453"/>
                  </a:cubicBezTo>
                  <a:cubicBezTo>
                    <a:pt x="473" y="452"/>
                    <a:pt x="471" y="453"/>
                    <a:pt x="471" y="453"/>
                  </a:cubicBezTo>
                  <a:cubicBezTo>
                    <a:pt x="470" y="452"/>
                    <a:pt x="471" y="449"/>
                    <a:pt x="468" y="449"/>
                  </a:cubicBezTo>
                  <a:cubicBezTo>
                    <a:pt x="468" y="445"/>
                    <a:pt x="471" y="446"/>
                    <a:pt x="468" y="443"/>
                  </a:cubicBezTo>
                  <a:cubicBezTo>
                    <a:pt x="468" y="442"/>
                    <a:pt x="467" y="442"/>
                    <a:pt x="467" y="443"/>
                  </a:cubicBezTo>
                  <a:cubicBezTo>
                    <a:pt x="465" y="442"/>
                    <a:pt x="464" y="439"/>
                    <a:pt x="460" y="439"/>
                  </a:cubicBezTo>
                  <a:cubicBezTo>
                    <a:pt x="462" y="434"/>
                    <a:pt x="455" y="438"/>
                    <a:pt x="457" y="433"/>
                  </a:cubicBezTo>
                  <a:cubicBezTo>
                    <a:pt x="456" y="433"/>
                    <a:pt x="448" y="433"/>
                    <a:pt x="450" y="433"/>
                  </a:cubicBezTo>
                  <a:cubicBezTo>
                    <a:pt x="448" y="433"/>
                    <a:pt x="450" y="431"/>
                    <a:pt x="449" y="431"/>
                  </a:cubicBezTo>
                  <a:cubicBezTo>
                    <a:pt x="448" y="430"/>
                    <a:pt x="446" y="431"/>
                    <a:pt x="446" y="431"/>
                  </a:cubicBezTo>
                  <a:cubicBezTo>
                    <a:pt x="445" y="430"/>
                    <a:pt x="442" y="428"/>
                    <a:pt x="437" y="429"/>
                  </a:cubicBezTo>
                  <a:cubicBezTo>
                    <a:pt x="439" y="424"/>
                    <a:pt x="434" y="427"/>
                    <a:pt x="432" y="425"/>
                  </a:cubicBezTo>
                  <a:cubicBezTo>
                    <a:pt x="431" y="425"/>
                    <a:pt x="432" y="423"/>
                    <a:pt x="432" y="422"/>
                  </a:cubicBezTo>
                  <a:cubicBezTo>
                    <a:pt x="431" y="422"/>
                    <a:pt x="429" y="423"/>
                    <a:pt x="429" y="422"/>
                  </a:cubicBezTo>
                  <a:cubicBezTo>
                    <a:pt x="429" y="422"/>
                    <a:pt x="429" y="420"/>
                    <a:pt x="429" y="419"/>
                  </a:cubicBezTo>
                  <a:cubicBezTo>
                    <a:pt x="429" y="419"/>
                    <a:pt x="427" y="420"/>
                    <a:pt x="426" y="419"/>
                  </a:cubicBezTo>
                  <a:cubicBezTo>
                    <a:pt x="426" y="419"/>
                    <a:pt x="427" y="417"/>
                    <a:pt x="426" y="416"/>
                  </a:cubicBezTo>
                  <a:cubicBezTo>
                    <a:pt x="425" y="416"/>
                    <a:pt x="425" y="418"/>
                    <a:pt x="425" y="418"/>
                  </a:cubicBezTo>
                  <a:cubicBezTo>
                    <a:pt x="424" y="418"/>
                    <a:pt x="421" y="416"/>
                    <a:pt x="421" y="415"/>
                  </a:cubicBezTo>
                  <a:cubicBezTo>
                    <a:pt x="419" y="417"/>
                    <a:pt x="418" y="415"/>
                    <a:pt x="416" y="415"/>
                  </a:cubicBezTo>
                  <a:cubicBezTo>
                    <a:pt x="414" y="415"/>
                    <a:pt x="412" y="418"/>
                    <a:pt x="409" y="418"/>
                  </a:cubicBezTo>
                  <a:cubicBezTo>
                    <a:pt x="406" y="418"/>
                    <a:pt x="406" y="417"/>
                    <a:pt x="404" y="416"/>
                  </a:cubicBezTo>
                  <a:cubicBezTo>
                    <a:pt x="400" y="416"/>
                    <a:pt x="401" y="419"/>
                    <a:pt x="398" y="416"/>
                  </a:cubicBezTo>
                  <a:cubicBezTo>
                    <a:pt x="396" y="415"/>
                    <a:pt x="395" y="417"/>
                    <a:pt x="391" y="415"/>
                  </a:cubicBezTo>
                  <a:cubicBezTo>
                    <a:pt x="390" y="415"/>
                    <a:pt x="390" y="413"/>
                    <a:pt x="390" y="412"/>
                  </a:cubicBezTo>
                  <a:cubicBezTo>
                    <a:pt x="389" y="412"/>
                    <a:pt x="388" y="412"/>
                    <a:pt x="387" y="412"/>
                  </a:cubicBezTo>
                  <a:cubicBezTo>
                    <a:pt x="385" y="412"/>
                    <a:pt x="379" y="411"/>
                    <a:pt x="383" y="408"/>
                  </a:cubicBezTo>
                  <a:cubicBezTo>
                    <a:pt x="379" y="408"/>
                    <a:pt x="378" y="405"/>
                    <a:pt x="374" y="405"/>
                  </a:cubicBezTo>
                  <a:cubicBezTo>
                    <a:pt x="374" y="404"/>
                    <a:pt x="373" y="403"/>
                    <a:pt x="373" y="401"/>
                  </a:cubicBezTo>
                  <a:cubicBezTo>
                    <a:pt x="367" y="400"/>
                    <a:pt x="365" y="396"/>
                    <a:pt x="359" y="395"/>
                  </a:cubicBezTo>
                  <a:cubicBezTo>
                    <a:pt x="358" y="391"/>
                    <a:pt x="355" y="388"/>
                    <a:pt x="356" y="381"/>
                  </a:cubicBezTo>
                  <a:cubicBezTo>
                    <a:pt x="356" y="376"/>
                    <a:pt x="348" y="379"/>
                    <a:pt x="352" y="373"/>
                  </a:cubicBezTo>
                  <a:cubicBezTo>
                    <a:pt x="350" y="373"/>
                    <a:pt x="349" y="373"/>
                    <a:pt x="349" y="374"/>
                  </a:cubicBezTo>
                  <a:cubicBezTo>
                    <a:pt x="347" y="374"/>
                    <a:pt x="348" y="372"/>
                    <a:pt x="348" y="372"/>
                  </a:cubicBezTo>
                  <a:cubicBezTo>
                    <a:pt x="347" y="370"/>
                    <a:pt x="344" y="370"/>
                    <a:pt x="343" y="367"/>
                  </a:cubicBezTo>
                  <a:cubicBezTo>
                    <a:pt x="343" y="366"/>
                    <a:pt x="341" y="366"/>
                    <a:pt x="339" y="366"/>
                  </a:cubicBezTo>
                  <a:cubicBezTo>
                    <a:pt x="339" y="365"/>
                    <a:pt x="341" y="364"/>
                    <a:pt x="341" y="363"/>
                  </a:cubicBezTo>
                  <a:cubicBezTo>
                    <a:pt x="341" y="363"/>
                    <a:pt x="339" y="360"/>
                    <a:pt x="339" y="360"/>
                  </a:cubicBezTo>
                  <a:cubicBezTo>
                    <a:pt x="339" y="360"/>
                    <a:pt x="337" y="361"/>
                    <a:pt x="336" y="360"/>
                  </a:cubicBezTo>
                  <a:cubicBezTo>
                    <a:pt x="335" y="359"/>
                    <a:pt x="336" y="357"/>
                    <a:pt x="335" y="356"/>
                  </a:cubicBezTo>
                  <a:cubicBezTo>
                    <a:pt x="332" y="353"/>
                    <a:pt x="328" y="352"/>
                    <a:pt x="327" y="346"/>
                  </a:cubicBezTo>
                  <a:cubicBezTo>
                    <a:pt x="324" y="344"/>
                    <a:pt x="324" y="347"/>
                    <a:pt x="321" y="345"/>
                  </a:cubicBezTo>
                  <a:cubicBezTo>
                    <a:pt x="322" y="342"/>
                    <a:pt x="319" y="342"/>
                    <a:pt x="318" y="341"/>
                  </a:cubicBezTo>
                  <a:cubicBezTo>
                    <a:pt x="317" y="338"/>
                    <a:pt x="318" y="334"/>
                    <a:pt x="314" y="334"/>
                  </a:cubicBezTo>
                  <a:cubicBezTo>
                    <a:pt x="315" y="327"/>
                    <a:pt x="311" y="324"/>
                    <a:pt x="307" y="322"/>
                  </a:cubicBezTo>
                  <a:cubicBezTo>
                    <a:pt x="306" y="324"/>
                    <a:pt x="305" y="325"/>
                    <a:pt x="304" y="327"/>
                  </a:cubicBezTo>
                  <a:cubicBezTo>
                    <a:pt x="303" y="330"/>
                    <a:pt x="307" y="331"/>
                    <a:pt x="308" y="332"/>
                  </a:cubicBezTo>
                  <a:cubicBezTo>
                    <a:pt x="309" y="333"/>
                    <a:pt x="308" y="335"/>
                    <a:pt x="308" y="335"/>
                  </a:cubicBezTo>
                  <a:cubicBezTo>
                    <a:pt x="308" y="335"/>
                    <a:pt x="310" y="335"/>
                    <a:pt x="310" y="335"/>
                  </a:cubicBezTo>
                  <a:cubicBezTo>
                    <a:pt x="311" y="337"/>
                    <a:pt x="309" y="341"/>
                    <a:pt x="311" y="341"/>
                  </a:cubicBezTo>
                  <a:cubicBezTo>
                    <a:pt x="313" y="341"/>
                    <a:pt x="312" y="344"/>
                    <a:pt x="314" y="348"/>
                  </a:cubicBezTo>
                  <a:cubicBezTo>
                    <a:pt x="314" y="348"/>
                    <a:pt x="315" y="348"/>
                    <a:pt x="315" y="349"/>
                  </a:cubicBezTo>
                  <a:cubicBezTo>
                    <a:pt x="315" y="352"/>
                    <a:pt x="319" y="351"/>
                    <a:pt x="318" y="356"/>
                  </a:cubicBezTo>
                  <a:cubicBezTo>
                    <a:pt x="318" y="358"/>
                    <a:pt x="321" y="357"/>
                    <a:pt x="322" y="358"/>
                  </a:cubicBezTo>
                  <a:cubicBezTo>
                    <a:pt x="321" y="359"/>
                    <a:pt x="324" y="360"/>
                    <a:pt x="324" y="360"/>
                  </a:cubicBezTo>
                  <a:cubicBezTo>
                    <a:pt x="324" y="362"/>
                    <a:pt x="322" y="363"/>
                    <a:pt x="322" y="363"/>
                  </a:cubicBezTo>
                  <a:cubicBezTo>
                    <a:pt x="323" y="365"/>
                    <a:pt x="327" y="365"/>
                    <a:pt x="325" y="369"/>
                  </a:cubicBezTo>
                  <a:cubicBezTo>
                    <a:pt x="323" y="367"/>
                    <a:pt x="323" y="365"/>
                    <a:pt x="318" y="366"/>
                  </a:cubicBezTo>
                  <a:cubicBezTo>
                    <a:pt x="320" y="360"/>
                    <a:pt x="315" y="362"/>
                    <a:pt x="315" y="358"/>
                  </a:cubicBezTo>
                  <a:cubicBezTo>
                    <a:pt x="315" y="355"/>
                    <a:pt x="313" y="355"/>
                    <a:pt x="311" y="353"/>
                  </a:cubicBezTo>
                  <a:cubicBezTo>
                    <a:pt x="310" y="352"/>
                    <a:pt x="309" y="351"/>
                    <a:pt x="308" y="349"/>
                  </a:cubicBezTo>
                  <a:cubicBezTo>
                    <a:pt x="306" y="349"/>
                    <a:pt x="304" y="348"/>
                    <a:pt x="303" y="346"/>
                  </a:cubicBezTo>
                  <a:cubicBezTo>
                    <a:pt x="303" y="343"/>
                    <a:pt x="304" y="345"/>
                    <a:pt x="306" y="345"/>
                  </a:cubicBezTo>
                  <a:cubicBezTo>
                    <a:pt x="307" y="339"/>
                    <a:pt x="301" y="340"/>
                    <a:pt x="301" y="335"/>
                  </a:cubicBezTo>
                  <a:cubicBezTo>
                    <a:pt x="299" y="334"/>
                    <a:pt x="298" y="332"/>
                    <a:pt x="294" y="332"/>
                  </a:cubicBezTo>
                  <a:cubicBezTo>
                    <a:pt x="295" y="329"/>
                    <a:pt x="297" y="329"/>
                    <a:pt x="294" y="325"/>
                  </a:cubicBezTo>
                  <a:cubicBezTo>
                    <a:pt x="294" y="325"/>
                    <a:pt x="293" y="324"/>
                    <a:pt x="293" y="324"/>
                  </a:cubicBezTo>
                  <a:cubicBezTo>
                    <a:pt x="291" y="321"/>
                    <a:pt x="293" y="316"/>
                    <a:pt x="286" y="317"/>
                  </a:cubicBezTo>
                  <a:cubicBezTo>
                    <a:pt x="287" y="315"/>
                    <a:pt x="287" y="314"/>
                    <a:pt x="286" y="313"/>
                  </a:cubicBezTo>
                  <a:cubicBezTo>
                    <a:pt x="286" y="312"/>
                    <a:pt x="285" y="310"/>
                    <a:pt x="284" y="310"/>
                  </a:cubicBezTo>
                  <a:cubicBezTo>
                    <a:pt x="284" y="310"/>
                    <a:pt x="281" y="310"/>
                    <a:pt x="280" y="310"/>
                  </a:cubicBezTo>
                  <a:cubicBezTo>
                    <a:pt x="279" y="309"/>
                    <a:pt x="283" y="308"/>
                    <a:pt x="283" y="308"/>
                  </a:cubicBezTo>
                  <a:cubicBezTo>
                    <a:pt x="282" y="305"/>
                    <a:pt x="274" y="304"/>
                    <a:pt x="270" y="303"/>
                  </a:cubicBezTo>
                  <a:cubicBezTo>
                    <a:pt x="270" y="302"/>
                    <a:pt x="270" y="301"/>
                    <a:pt x="269" y="300"/>
                  </a:cubicBezTo>
                  <a:cubicBezTo>
                    <a:pt x="268" y="298"/>
                    <a:pt x="267" y="297"/>
                    <a:pt x="266" y="296"/>
                  </a:cubicBezTo>
                  <a:cubicBezTo>
                    <a:pt x="265" y="295"/>
                    <a:pt x="265" y="291"/>
                    <a:pt x="263" y="287"/>
                  </a:cubicBezTo>
                  <a:cubicBezTo>
                    <a:pt x="263" y="287"/>
                    <a:pt x="261" y="287"/>
                    <a:pt x="261" y="286"/>
                  </a:cubicBezTo>
                  <a:cubicBezTo>
                    <a:pt x="260" y="284"/>
                    <a:pt x="261" y="281"/>
                    <a:pt x="258" y="282"/>
                  </a:cubicBezTo>
                  <a:cubicBezTo>
                    <a:pt x="258" y="277"/>
                    <a:pt x="255" y="273"/>
                    <a:pt x="252" y="269"/>
                  </a:cubicBezTo>
                  <a:cubicBezTo>
                    <a:pt x="251" y="268"/>
                    <a:pt x="251" y="264"/>
                    <a:pt x="248" y="265"/>
                  </a:cubicBezTo>
                  <a:cubicBezTo>
                    <a:pt x="250" y="249"/>
                    <a:pt x="248" y="239"/>
                    <a:pt x="248" y="219"/>
                  </a:cubicBezTo>
                  <a:cubicBezTo>
                    <a:pt x="248" y="218"/>
                    <a:pt x="247" y="217"/>
                    <a:pt x="247" y="216"/>
                  </a:cubicBezTo>
                  <a:cubicBezTo>
                    <a:pt x="246" y="215"/>
                    <a:pt x="245" y="214"/>
                    <a:pt x="244" y="213"/>
                  </a:cubicBezTo>
                  <a:cubicBezTo>
                    <a:pt x="243" y="213"/>
                    <a:pt x="243" y="211"/>
                    <a:pt x="241" y="212"/>
                  </a:cubicBezTo>
                  <a:cubicBezTo>
                    <a:pt x="240" y="205"/>
                    <a:pt x="234" y="201"/>
                    <a:pt x="230" y="196"/>
                  </a:cubicBezTo>
                  <a:cubicBezTo>
                    <a:pt x="229" y="196"/>
                    <a:pt x="228" y="195"/>
                    <a:pt x="228" y="193"/>
                  </a:cubicBezTo>
                  <a:cubicBezTo>
                    <a:pt x="229" y="194"/>
                    <a:pt x="232" y="196"/>
                    <a:pt x="233" y="193"/>
                  </a:cubicBezTo>
                  <a:cubicBezTo>
                    <a:pt x="235" y="193"/>
                    <a:pt x="234" y="197"/>
                    <a:pt x="238" y="196"/>
                  </a:cubicBezTo>
                  <a:cubicBezTo>
                    <a:pt x="239" y="197"/>
                    <a:pt x="240" y="199"/>
                    <a:pt x="240" y="202"/>
                  </a:cubicBezTo>
                  <a:cubicBezTo>
                    <a:pt x="247" y="201"/>
                    <a:pt x="248" y="205"/>
                    <a:pt x="252" y="207"/>
                  </a:cubicBezTo>
                  <a:cubicBezTo>
                    <a:pt x="251" y="212"/>
                    <a:pt x="254" y="214"/>
                    <a:pt x="256" y="216"/>
                  </a:cubicBezTo>
                  <a:cubicBezTo>
                    <a:pt x="258" y="216"/>
                    <a:pt x="258" y="213"/>
                    <a:pt x="258" y="212"/>
                  </a:cubicBezTo>
                  <a:cubicBezTo>
                    <a:pt x="258" y="210"/>
                    <a:pt x="255" y="210"/>
                    <a:pt x="255" y="209"/>
                  </a:cubicBezTo>
                  <a:cubicBezTo>
                    <a:pt x="254" y="206"/>
                    <a:pt x="254" y="205"/>
                    <a:pt x="254" y="203"/>
                  </a:cubicBezTo>
                  <a:cubicBezTo>
                    <a:pt x="253" y="203"/>
                    <a:pt x="252" y="202"/>
                    <a:pt x="252" y="202"/>
                  </a:cubicBezTo>
                  <a:cubicBezTo>
                    <a:pt x="252" y="201"/>
                    <a:pt x="253" y="200"/>
                    <a:pt x="254" y="200"/>
                  </a:cubicBezTo>
                  <a:cubicBezTo>
                    <a:pt x="252" y="197"/>
                    <a:pt x="249" y="198"/>
                    <a:pt x="249" y="195"/>
                  </a:cubicBezTo>
                  <a:cubicBezTo>
                    <a:pt x="243" y="196"/>
                    <a:pt x="242" y="190"/>
                    <a:pt x="235" y="191"/>
                  </a:cubicBezTo>
                  <a:cubicBezTo>
                    <a:pt x="237" y="186"/>
                    <a:pt x="231" y="190"/>
                    <a:pt x="233" y="185"/>
                  </a:cubicBezTo>
                  <a:cubicBezTo>
                    <a:pt x="231" y="183"/>
                    <a:pt x="229" y="185"/>
                    <a:pt x="227" y="182"/>
                  </a:cubicBezTo>
                  <a:cubicBezTo>
                    <a:pt x="227" y="181"/>
                    <a:pt x="229" y="181"/>
                    <a:pt x="230" y="181"/>
                  </a:cubicBezTo>
                  <a:cubicBezTo>
                    <a:pt x="232" y="177"/>
                    <a:pt x="225" y="179"/>
                    <a:pt x="226" y="179"/>
                  </a:cubicBezTo>
                  <a:cubicBezTo>
                    <a:pt x="224" y="179"/>
                    <a:pt x="225" y="177"/>
                    <a:pt x="224" y="177"/>
                  </a:cubicBezTo>
                  <a:cubicBezTo>
                    <a:pt x="224" y="176"/>
                    <a:pt x="221" y="177"/>
                    <a:pt x="221" y="177"/>
                  </a:cubicBezTo>
                  <a:cubicBezTo>
                    <a:pt x="221" y="176"/>
                    <a:pt x="223" y="175"/>
                    <a:pt x="223" y="174"/>
                  </a:cubicBezTo>
                  <a:cubicBezTo>
                    <a:pt x="222" y="172"/>
                    <a:pt x="221" y="174"/>
                    <a:pt x="219" y="174"/>
                  </a:cubicBezTo>
                  <a:cubicBezTo>
                    <a:pt x="216" y="172"/>
                    <a:pt x="217" y="168"/>
                    <a:pt x="216" y="167"/>
                  </a:cubicBezTo>
                  <a:cubicBezTo>
                    <a:pt x="215" y="166"/>
                    <a:pt x="214" y="165"/>
                    <a:pt x="212" y="165"/>
                  </a:cubicBezTo>
                  <a:cubicBezTo>
                    <a:pt x="217" y="157"/>
                    <a:pt x="200" y="163"/>
                    <a:pt x="202" y="154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6" y="151"/>
                    <a:pt x="200" y="155"/>
                    <a:pt x="202" y="150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6" y="148"/>
                    <a:pt x="192" y="146"/>
                    <a:pt x="195" y="146"/>
                  </a:cubicBezTo>
                  <a:cubicBezTo>
                    <a:pt x="195" y="143"/>
                    <a:pt x="191" y="143"/>
                    <a:pt x="192" y="144"/>
                  </a:cubicBezTo>
                  <a:cubicBezTo>
                    <a:pt x="189" y="142"/>
                    <a:pt x="192" y="141"/>
                    <a:pt x="189" y="137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1" y="135"/>
                    <a:pt x="183" y="134"/>
                    <a:pt x="183" y="132"/>
                  </a:cubicBezTo>
                  <a:cubicBezTo>
                    <a:pt x="182" y="129"/>
                    <a:pt x="179" y="131"/>
                    <a:pt x="182" y="127"/>
                  </a:cubicBezTo>
                  <a:cubicBezTo>
                    <a:pt x="177" y="128"/>
                    <a:pt x="174" y="130"/>
                    <a:pt x="168" y="129"/>
                  </a:cubicBezTo>
                  <a:cubicBezTo>
                    <a:pt x="168" y="125"/>
                    <a:pt x="165" y="123"/>
                    <a:pt x="161" y="122"/>
                  </a:cubicBezTo>
                  <a:cubicBezTo>
                    <a:pt x="160" y="121"/>
                    <a:pt x="158" y="121"/>
                    <a:pt x="157" y="120"/>
                  </a:cubicBezTo>
                  <a:cubicBezTo>
                    <a:pt x="156" y="120"/>
                    <a:pt x="157" y="118"/>
                    <a:pt x="157" y="118"/>
                  </a:cubicBezTo>
                  <a:cubicBezTo>
                    <a:pt x="156" y="117"/>
                    <a:pt x="153" y="118"/>
                    <a:pt x="154" y="116"/>
                  </a:cubicBezTo>
                  <a:cubicBezTo>
                    <a:pt x="149" y="114"/>
                    <a:pt x="140" y="119"/>
                    <a:pt x="137" y="116"/>
                  </a:cubicBezTo>
                  <a:cubicBezTo>
                    <a:pt x="137" y="116"/>
                    <a:pt x="137" y="115"/>
                    <a:pt x="137" y="115"/>
                  </a:cubicBezTo>
                  <a:cubicBezTo>
                    <a:pt x="136" y="115"/>
                    <a:pt x="134" y="116"/>
                    <a:pt x="134" y="116"/>
                  </a:cubicBezTo>
                  <a:cubicBezTo>
                    <a:pt x="133" y="116"/>
                    <a:pt x="133" y="112"/>
                    <a:pt x="127" y="113"/>
                  </a:cubicBezTo>
                  <a:cubicBezTo>
                    <a:pt x="127" y="110"/>
                    <a:pt x="121" y="111"/>
                    <a:pt x="125" y="108"/>
                  </a:cubicBezTo>
                  <a:cubicBezTo>
                    <a:pt x="123" y="108"/>
                    <a:pt x="123" y="109"/>
                    <a:pt x="122" y="109"/>
                  </a:cubicBezTo>
                  <a:cubicBezTo>
                    <a:pt x="121" y="109"/>
                    <a:pt x="120" y="108"/>
                    <a:pt x="120" y="108"/>
                  </a:cubicBezTo>
                  <a:cubicBezTo>
                    <a:pt x="117" y="108"/>
                    <a:pt x="116" y="111"/>
                    <a:pt x="113" y="109"/>
                  </a:cubicBezTo>
                  <a:cubicBezTo>
                    <a:pt x="110" y="109"/>
                    <a:pt x="113" y="114"/>
                    <a:pt x="112" y="116"/>
                  </a:cubicBezTo>
                  <a:cubicBezTo>
                    <a:pt x="111" y="116"/>
                    <a:pt x="110" y="115"/>
                    <a:pt x="108" y="115"/>
                  </a:cubicBezTo>
                  <a:cubicBezTo>
                    <a:pt x="106" y="115"/>
                    <a:pt x="107" y="117"/>
                    <a:pt x="106" y="118"/>
                  </a:cubicBezTo>
                  <a:cubicBezTo>
                    <a:pt x="105" y="118"/>
                    <a:pt x="100" y="118"/>
                    <a:pt x="98" y="119"/>
                  </a:cubicBezTo>
                  <a:cubicBezTo>
                    <a:pt x="97" y="120"/>
                    <a:pt x="97" y="122"/>
                    <a:pt x="95" y="122"/>
                  </a:cubicBezTo>
                  <a:cubicBezTo>
                    <a:pt x="93" y="122"/>
                    <a:pt x="92" y="120"/>
                    <a:pt x="89" y="120"/>
                  </a:cubicBezTo>
                  <a:cubicBezTo>
                    <a:pt x="92" y="118"/>
                    <a:pt x="95" y="118"/>
                    <a:pt x="94" y="112"/>
                  </a:cubicBezTo>
                  <a:cubicBezTo>
                    <a:pt x="96" y="113"/>
                    <a:pt x="96" y="111"/>
                    <a:pt x="96" y="109"/>
                  </a:cubicBezTo>
                  <a:cubicBezTo>
                    <a:pt x="96" y="108"/>
                    <a:pt x="94" y="108"/>
                    <a:pt x="92" y="108"/>
                  </a:cubicBezTo>
                  <a:cubicBezTo>
                    <a:pt x="90" y="109"/>
                    <a:pt x="91" y="112"/>
                    <a:pt x="88" y="113"/>
                  </a:cubicBezTo>
                  <a:cubicBezTo>
                    <a:pt x="87" y="114"/>
                    <a:pt x="87" y="116"/>
                    <a:pt x="85" y="116"/>
                  </a:cubicBezTo>
                  <a:cubicBezTo>
                    <a:pt x="84" y="116"/>
                    <a:pt x="84" y="120"/>
                    <a:pt x="81" y="119"/>
                  </a:cubicBezTo>
                  <a:cubicBezTo>
                    <a:pt x="82" y="121"/>
                    <a:pt x="80" y="122"/>
                    <a:pt x="78" y="122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4" y="129"/>
                    <a:pt x="73" y="133"/>
                    <a:pt x="70" y="136"/>
                  </a:cubicBezTo>
                  <a:cubicBezTo>
                    <a:pt x="69" y="136"/>
                    <a:pt x="68" y="135"/>
                    <a:pt x="67" y="136"/>
                  </a:cubicBezTo>
                  <a:cubicBezTo>
                    <a:pt x="67" y="136"/>
                    <a:pt x="68" y="138"/>
                    <a:pt x="67" y="139"/>
                  </a:cubicBezTo>
                  <a:cubicBezTo>
                    <a:pt x="67" y="139"/>
                    <a:pt x="61" y="139"/>
                    <a:pt x="63" y="140"/>
                  </a:cubicBezTo>
                  <a:cubicBezTo>
                    <a:pt x="65" y="142"/>
                    <a:pt x="59" y="142"/>
                    <a:pt x="57" y="144"/>
                  </a:cubicBezTo>
                  <a:cubicBezTo>
                    <a:pt x="57" y="145"/>
                    <a:pt x="55" y="149"/>
                    <a:pt x="54" y="149"/>
                  </a:cubicBezTo>
                  <a:cubicBezTo>
                    <a:pt x="53" y="147"/>
                    <a:pt x="53" y="148"/>
                    <a:pt x="53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4" y="152"/>
                    <a:pt x="50" y="152"/>
                    <a:pt x="43" y="153"/>
                  </a:cubicBezTo>
                  <a:cubicBezTo>
                    <a:pt x="40" y="153"/>
                    <a:pt x="38" y="153"/>
                    <a:pt x="35" y="154"/>
                  </a:cubicBezTo>
                  <a:cubicBezTo>
                    <a:pt x="33" y="155"/>
                    <a:pt x="32" y="159"/>
                    <a:pt x="29" y="157"/>
                  </a:cubicBezTo>
                  <a:cubicBezTo>
                    <a:pt x="29" y="153"/>
                    <a:pt x="33" y="154"/>
                    <a:pt x="36" y="153"/>
                  </a:cubicBezTo>
                  <a:cubicBezTo>
                    <a:pt x="37" y="152"/>
                    <a:pt x="38" y="153"/>
                    <a:pt x="38" y="151"/>
                  </a:cubicBezTo>
                  <a:cubicBezTo>
                    <a:pt x="38" y="149"/>
                    <a:pt x="41" y="150"/>
                    <a:pt x="43" y="150"/>
                  </a:cubicBezTo>
                  <a:cubicBezTo>
                    <a:pt x="45" y="150"/>
                    <a:pt x="44" y="147"/>
                    <a:pt x="45" y="146"/>
                  </a:cubicBezTo>
                  <a:cubicBezTo>
                    <a:pt x="45" y="145"/>
                    <a:pt x="46" y="148"/>
                    <a:pt x="49" y="144"/>
                  </a:cubicBezTo>
                  <a:cubicBezTo>
                    <a:pt x="49" y="144"/>
                    <a:pt x="50" y="145"/>
                    <a:pt x="50" y="143"/>
                  </a:cubicBezTo>
                  <a:cubicBezTo>
                    <a:pt x="50" y="141"/>
                    <a:pt x="54" y="142"/>
                    <a:pt x="56" y="1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60" y="138"/>
                    <a:pt x="56" y="129"/>
                    <a:pt x="61" y="130"/>
                  </a:cubicBezTo>
                  <a:cubicBezTo>
                    <a:pt x="62" y="127"/>
                    <a:pt x="55" y="131"/>
                    <a:pt x="57" y="126"/>
                  </a:cubicBezTo>
                  <a:cubicBezTo>
                    <a:pt x="56" y="129"/>
                    <a:pt x="47" y="125"/>
                    <a:pt x="46" y="129"/>
                  </a:cubicBezTo>
                  <a:cubicBezTo>
                    <a:pt x="44" y="129"/>
                    <a:pt x="45" y="127"/>
                    <a:pt x="45" y="126"/>
                  </a:cubicBezTo>
                  <a:cubicBezTo>
                    <a:pt x="43" y="125"/>
                    <a:pt x="39" y="127"/>
                    <a:pt x="36" y="126"/>
                  </a:cubicBezTo>
                  <a:cubicBezTo>
                    <a:pt x="38" y="123"/>
                    <a:pt x="34" y="124"/>
                    <a:pt x="33" y="123"/>
                  </a:cubicBezTo>
                  <a:cubicBezTo>
                    <a:pt x="33" y="122"/>
                    <a:pt x="35" y="121"/>
                    <a:pt x="35" y="122"/>
                  </a:cubicBezTo>
                  <a:cubicBezTo>
                    <a:pt x="32" y="118"/>
                    <a:pt x="30" y="119"/>
                    <a:pt x="28" y="115"/>
                  </a:cubicBezTo>
                  <a:cubicBezTo>
                    <a:pt x="26" y="117"/>
                    <a:pt x="22" y="116"/>
                    <a:pt x="18" y="116"/>
                  </a:cubicBezTo>
                  <a:cubicBezTo>
                    <a:pt x="18" y="115"/>
                    <a:pt x="18" y="114"/>
                    <a:pt x="19" y="113"/>
                  </a:cubicBezTo>
                  <a:cubicBezTo>
                    <a:pt x="18" y="111"/>
                    <a:pt x="14" y="112"/>
                    <a:pt x="15" y="106"/>
                  </a:cubicBezTo>
                  <a:cubicBezTo>
                    <a:pt x="15" y="105"/>
                    <a:pt x="13" y="103"/>
                    <a:pt x="12" y="105"/>
                  </a:cubicBezTo>
                  <a:cubicBezTo>
                    <a:pt x="9" y="105"/>
                    <a:pt x="12" y="101"/>
                    <a:pt x="12" y="99"/>
                  </a:cubicBezTo>
                  <a:cubicBezTo>
                    <a:pt x="13" y="99"/>
                    <a:pt x="12" y="97"/>
                    <a:pt x="12" y="97"/>
                  </a:cubicBezTo>
                  <a:cubicBezTo>
                    <a:pt x="13" y="96"/>
                    <a:pt x="15" y="97"/>
                    <a:pt x="15" y="97"/>
                  </a:cubicBezTo>
                  <a:cubicBezTo>
                    <a:pt x="16" y="95"/>
                    <a:pt x="15" y="93"/>
                    <a:pt x="17" y="92"/>
                  </a:cubicBezTo>
                  <a:cubicBezTo>
                    <a:pt x="20" y="92"/>
                    <a:pt x="25" y="92"/>
                    <a:pt x="28" y="90"/>
                  </a:cubicBezTo>
                  <a:cubicBezTo>
                    <a:pt x="29" y="89"/>
                    <a:pt x="31" y="89"/>
                    <a:pt x="33" y="88"/>
                  </a:cubicBezTo>
                  <a:cubicBezTo>
                    <a:pt x="36" y="87"/>
                    <a:pt x="31" y="84"/>
                    <a:pt x="39" y="85"/>
                  </a:cubicBezTo>
                  <a:cubicBezTo>
                    <a:pt x="38" y="82"/>
                    <a:pt x="38" y="79"/>
                    <a:pt x="36" y="74"/>
                  </a:cubicBezTo>
                  <a:cubicBezTo>
                    <a:pt x="33" y="71"/>
                    <a:pt x="26" y="79"/>
                    <a:pt x="22" y="76"/>
                  </a:cubicBezTo>
                  <a:cubicBezTo>
                    <a:pt x="20" y="73"/>
                    <a:pt x="22" y="77"/>
                    <a:pt x="17" y="77"/>
                  </a:cubicBezTo>
                  <a:cubicBezTo>
                    <a:pt x="15" y="75"/>
                    <a:pt x="10" y="76"/>
                    <a:pt x="7" y="74"/>
                  </a:cubicBezTo>
                  <a:cubicBezTo>
                    <a:pt x="6" y="74"/>
                    <a:pt x="9" y="72"/>
                    <a:pt x="7" y="71"/>
                  </a:cubicBezTo>
                  <a:cubicBezTo>
                    <a:pt x="4" y="71"/>
                    <a:pt x="1" y="70"/>
                    <a:pt x="1" y="66"/>
                  </a:cubicBezTo>
                  <a:cubicBezTo>
                    <a:pt x="10" y="67"/>
                    <a:pt x="0" y="62"/>
                    <a:pt x="10" y="63"/>
                  </a:cubicBezTo>
                  <a:cubicBezTo>
                    <a:pt x="11" y="63"/>
                    <a:pt x="10" y="62"/>
                    <a:pt x="10" y="62"/>
                  </a:cubicBezTo>
                  <a:cubicBezTo>
                    <a:pt x="10" y="59"/>
                    <a:pt x="12" y="62"/>
                    <a:pt x="12" y="62"/>
                  </a:cubicBezTo>
                  <a:cubicBezTo>
                    <a:pt x="15" y="61"/>
                    <a:pt x="15" y="60"/>
                    <a:pt x="18" y="60"/>
                  </a:cubicBezTo>
                  <a:cubicBezTo>
                    <a:pt x="19" y="60"/>
                    <a:pt x="19" y="63"/>
                    <a:pt x="21" y="63"/>
                  </a:cubicBezTo>
                  <a:cubicBezTo>
                    <a:pt x="24" y="64"/>
                    <a:pt x="27" y="62"/>
                    <a:pt x="31" y="63"/>
                  </a:cubicBezTo>
                  <a:cubicBezTo>
                    <a:pt x="33" y="63"/>
                    <a:pt x="33" y="64"/>
                    <a:pt x="35" y="63"/>
                  </a:cubicBezTo>
                  <a:cubicBezTo>
                    <a:pt x="37" y="62"/>
                    <a:pt x="35" y="62"/>
                    <a:pt x="35" y="60"/>
                  </a:cubicBezTo>
                  <a:cubicBezTo>
                    <a:pt x="36" y="60"/>
                    <a:pt x="37" y="60"/>
                    <a:pt x="38" y="59"/>
                  </a:cubicBezTo>
                  <a:cubicBezTo>
                    <a:pt x="38" y="55"/>
                    <a:pt x="31" y="60"/>
                    <a:pt x="33" y="55"/>
                  </a:cubicBezTo>
                  <a:cubicBezTo>
                    <a:pt x="29" y="54"/>
                    <a:pt x="26" y="52"/>
                    <a:pt x="22" y="52"/>
                  </a:cubicBezTo>
                  <a:cubicBezTo>
                    <a:pt x="24" y="49"/>
                    <a:pt x="24" y="50"/>
                    <a:pt x="21" y="48"/>
                  </a:cubicBezTo>
                  <a:cubicBezTo>
                    <a:pt x="20" y="47"/>
                    <a:pt x="20" y="46"/>
                    <a:pt x="19" y="46"/>
                  </a:cubicBezTo>
                  <a:cubicBezTo>
                    <a:pt x="18" y="45"/>
                    <a:pt x="15" y="46"/>
                    <a:pt x="14" y="45"/>
                  </a:cubicBezTo>
                  <a:cubicBezTo>
                    <a:pt x="14" y="45"/>
                    <a:pt x="17" y="40"/>
                    <a:pt x="14" y="41"/>
                  </a:cubicBezTo>
                  <a:cubicBezTo>
                    <a:pt x="13" y="41"/>
                    <a:pt x="14" y="42"/>
                    <a:pt x="12" y="42"/>
                  </a:cubicBezTo>
                  <a:cubicBezTo>
                    <a:pt x="11" y="42"/>
                    <a:pt x="10" y="40"/>
                    <a:pt x="8" y="41"/>
                  </a:cubicBezTo>
                  <a:cubicBezTo>
                    <a:pt x="11" y="37"/>
                    <a:pt x="17" y="36"/>
                    <a:pt x="22" y="34"/>
                  </a:cubicBezTo>
                  <a:cubicBezTo>
                    <a:pt x="21" y="28"/>
                    <a:pt x="26" y="29"/>
                    <a:pt x="28" y="26"/>
                  </a:cubicBezTo>
                  <a:cubicBezTo>
                    <a:pt x="29" y="25"/>
                    <a:pt x="27" y="22"/>
                    <a:pt x="29" y="21"/>
                  </a:cubicBezTo>
                  <a:cubicBezTo>
                    <a:pt x="33" y="24"/>
                    <a:pt x="33" y="22"/>
                    <a:pt x="39" y="22"/>
                  </a:cubicBezTo>
                  <a:cubicBezTo>
                    <a:pt x="42" y="18"/>
                    <a:pt x="46" y="15"/>
                    <a:pt x="54" y="17"/>
                  </a:cubicBezTo>
                  <a:cubicBezTo>
                    <a:pt x="56" y="17"/>
                    <a:pt x="55" y="14"/>
                    <a:pt x="56" y="14"/>
                  </a:cubicBezTo>
                  <a:cubicBezTo>
                    <a:pt x="58" y="13"/>
                    <a:pt x="64" y="15"/>
                    <a:pt x="64" y="11"/>
                  </a:cubicBezTo>
                  <a:cubicBezTo>
                    <a:pt x="66" y="11"/>
                    <a:pt x="66" y="14"/>
                    <a:pt x="67" y="14"/>
                  </a:cubicBezTo>
                  <a:cubicBezTo>
                    <a:pt x="69" y="15"/>
                    <a:pt x="72" y="13"/>
                    <a:pt x="71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4" y="22"/>
                    <a:pt x="99" y="14"/>
                    <a:pt x="94" y="21"/>
                  </a:cubicBezTo>
                  <a:cubicBezTo>
                    <a:pt x="97" y="21"/>
                    <a:pt x="99" y="21"/>
                    <a:pt x="99" y="18"/>
                  </a:cubicBezTo>
                  <a:cubicBezTo>
                    <a:pt x="102" y="21"/>
                    <a:pt x="108" y="20"/>
                    <a:pt x="112" y="21"/>
                  </a:cubicBezTo>
                  <a:cubicBezTo>
                    <a:pt x="112" y="21"/>
                    <a:pt x="112" y="22"/>
                    <a:pt x="113" y="22"/>
                  </a:cubicBezTo>
                  <a:cubicBezTo>
                    <a:pt x="114" y="22"/>
                    <a:pt x="115" y="23"/>
                    <a:pt x="116" y="24"/>
                  </a:cubicBezTo>
                  <a:cubicBezTo>
                    <a:pt x="120" y="24"/>
                    <a:pt x="121" y="21"/>
                    <a:pt x="123" y="24"/>
                  </a:cubicBezTo>
                  <a:cubicBezTo>
                    <a:pt x="124" y="24"/>
                    <a:pt x="140" y="24"/>
                    <a:pt x="141" y="25"/>
                  </a:cubicBezTo>
                  <a:cubicBezTo>
                    <a:pt x="143" y="26"/>
                    <a:pt x="152" y="27"/>
                    <a:pt x="157" y="28"/>
                  </a:cubicBezTo>
                  <a:cubicBezTo>
                    <a:pt x="158" y="30"/>
                    <a:pt x="161" y="31"/>
                    <a:pt x="161" y="34"/>
                  </a:cubicBezTo>
                  <a:cubicBezTo>
                    <a:pt x="166" y="34"/>
                    <a:pt x="168" y="37"/>
                    <a:pt x="172" y="35"/>
                  </a:cubicBezTo>
                  <a:cubicBezTo>
                    <a:pt x="173" y="39"/>
                    <a:pt x="179" y="37"/>
                    <a:pt x="183" y="38"/>
                  </a:cubicBezTo>
                  <a:cubicBezTo>
                    <a:pt x="183" y="36"/>
                    <a:pt x="182" y="37"/>
                    <a:pt x="181" y="36"/>
                  </a:cubicBezTo>
                  <a:cubicBezTo>
                    <a:pt x="183" y="33"/>
                    <a:pt x="187" y="30"/>
                    <a:pt x="192" y="29"/>
                  </a:cubicBezTo>
                  <a:cubicBezTo>
                    <a:pt x="191" y="32"/>
                    <a:pt x="193" y="32"/>
                    <a:pt x="193" y="31"/>
                  </a:cubicBezTo>
                  <a:cubicBezTo>
                    <a:pt x="195" y="31"/>
                    <a:pt x="194" y="33"/>
                    <a:pt x="196" y="34"/>
                  </a:cubicBezTo>
                  <a:cubicBezTo>
                    <a:pt x="199" y="34"/>
                    <a:pt x="199" y="32"/>
                    <a:pt x="199" y="29"/>
                  </a:cubicBezTo>
                  <a:cubicBezTo>
                    <a:pt x="202" y="29"/>
                    <a:pt x="203" y="30"/>
                    <a:pt x="205" y="31"/>
                  </a:cubicBezTo>
                  <a:cubicBezTo>
                    <a:pt x="206" y="29"/>
                    <a:pt x="204" y="28"/>
                    <a:pt x="207" y="25"/>
                  </a:cubicBezTo>
                  <a:cubicBezTo>
                    <a:pt x="210" y="25"/>
                    <a:pt x="211" y="27"/>
                    <a:pt x="212" y="25"/>
                  </a:cubicBezTo>
                  <a:cubicBezTo>
                    <a:pt x="214" y="26"/>
                    <a:pt x="212" y="28"/>
                    <a:pt x="210" y="28"/>
                  </a:cubicBezTo>
                  <a:cubicBezTo>
                    <a:pt x="212" y="32"/>
                    <a:pt x="221" y="24"/>
                    <a:pt x="224" y="29"/>
                  </a:cubicBezTo>
                  <a:cubicBezTo>
                    <a:pt x="229" y="30"/>
                    <a:pt x="221" y="25"/>
                    <a:pt x="226" y="25"/>
                  </a:cubicBezTo>
                  <a:cubicBezTo>
                    <a:pt x="226" y="23"/>
                    <a:pt x="227" y="22"/>
                    <a:pt x="230" y="22"/>
                  </a:cubicBezTo>
                  <a:cubicBezTo>
                    <a:pt x="230" y="26"/>
                    <a:pt x="230" y="26"/>
                    <a:pt x="230" y="26"/>
                  </a:cubicBezTo>
                  <a:cubicBezTo>
                    <a:pt x="233" y="23"/>
                    <a:pt x="234" y="29"/>
                    <a:pt x="237" y="29"/>
                  </a:cubicBezTo>
                  <a:cubicBezTo>
                    <a:pt x="241" y="30"/>
                    <a:pt x="244" y="29"/>
                    <a:pt x="245" y="26"/>
                  </a:cubicBezTo>
                  <a:cubicBezTo>
                    <a:pt x="247" y="28"/>
                    <a:pt x="251" y="28"/>
                    <a:pt x="249" y="32"/>
                  </a:cubicBezTo>
                  <a:cubicBezTo>
                    <a:pt x="253" y="31"/>
                    <a:pt x="256" y="30"/>
                    <a:pt x="256" y="26"/>
                  </a:cubicBezTo>
                  <a:cubicBezTo>
                    <a:pt x="260" y="29"/>
                    <a:pt x="262" y="25"/>
                    <a:pt x="26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30"/>
                    <a:pt x="273" y="32"/>
                    <a:pt x="273" y="32"/>
                  </a:cubicBezTo>
                  <a:cubicBezTo>
                    <a:pt x="273" y="32"/>
                    <a:pt x="277" y="34"/>
                    <a:pt x="276" y="34"/>
                  </a:cubicBezTo>
                  <a:cubicBezTo>
                    <a:pt x="277" y="34"/>
                    <a:pt x="278" y="32"/>
                    <a:pt x="280" y="32"/>
                  </a:cubicBezTo>
                  <a:cubicBezTo>
                    <a:pt x="281" y="32"/>
                    <a:pt x="280" y="35"/>
                    <a:pt x="280" y="35"/>
                  </a:cubicBezTo>
                  <a:cubicBezTo>
                    <a:pt x="284" y="37"/>
                    <a:pt x="290" y="34"/>
                    <a:pt x="294" y="35"/>
                  </a:cubicBezTo>
                  <a:cubicBezTo>
                    <a:pt x="295" y="37"/>
                    <a:pt x="297" y="36"/>
                    <a:pt x="299" y="36"/>
                  </a:cubicBezTo>
                  <a:cubicBezTo>
                    <a:pt x="296" y="41"/>
                    <a:pt x="303" y="37"/>
                    <a:pt x="303" y="41"/>
                  </a:cubicBezTo>
                  <a:cubicBezTo>
                    <a:pt x="303" y="44"/>
                    <a:pt x="300" y="42"/>
                    <a:pt x="300" y="45"/>
                  </a:cubicBezTo>
                  <a:cubicBezTo>
                    <a:pt x="300" y="47"/>
                    <a:pt x="301" y="47"/>
                    <a:pt x="301" y="49"/>
                  </a:cubicBezTo>
                  <a:cubicBezTo>
                    <a:pt x="316" y="48"/>
                    <a:pt x="329" y="47"/>
                    <a:pt x="341" y="52"/>
                  </a:cubicBezTo>
                  <a:cubicBezTo>
                    <a:pt x="340" y="53"/>
                    <a:pt x="339" y="54"/>
                    <a:pt x="339" y="56"/>
                  </a:cubicBezTo>
                  <a:cubicBezTo>
                    <a:pt x="342" y="56"/>
                    <a:pt x="342" y="54"/>
                    <a:pt x="345" y="55"/>
                  </a:cubicBezTo>
                  <a:cubicBezTo>
                    <a:pt x="344" y="50"/>
                    <a:pt x="345" y="51"/>
                    <a:pt x="343" y="46"/>
                  </a:cubicBezTo>
                  <a:cubicBezTo>
                    <a:pt x="344" y="44"/>
                    <a:pt x="355" y="44"/>
                    <a:pt x="352" y="42"/>
                  </a:cubicBezTo>
                  <a:cubicBezTo>
                    <a:pt x="353" y="39"/>
                    <a:pt x="354" y="42"/>
                    <a:pt x="356" y="42"/>
                  </a:cubicBezTo>
                  <a:cubicBezTo>
                    <a:pt x="356" y="43"/>
                    <a:pt x="359" y="43"/>
                    <a:pt x="359" y="45"/>
                  </a:cubicBezTo>
                  <a:cubicBezTo>
                    <a:pt x="364" y="46"/>
                    <a:pt x="368" y="43"/>
                    <a:pt x="373" y="45"/>
                  </a:cubicBezTo>
                  <a:cubicBezTo>
                    <a:pt x="373" y="45"/>
                    <a:pt x="373" y="46"/>
                    <a:pt x="374" y="46"/>
                  </a:cubicBezTo>
                  <a:cubicBezTo>
                    <a:pt x="375" y="46"/>
                    <a:pt x="376" y="47"/>
                    <a:pt x="377" y="48"/>
                  </a:cubicBezTo>
                  <a:cubicBezTo>
                    <a:pt x="382" y="48"/>
                    <a:pt x="387" y="45"/>
                    <a:pt x="394" y="46"/>
                  </a:cubicBezTo>
                  <a:cubicBezTo>
                    <a:pt x="398" y="43"/>
                    <a:pt x="397" y="41"/>
                    <a:pt x="398" y="38"/>
                  </a:cubicBezTo>
                  <a:cubicBezTo>
                    <a:pt x="397" y="33"/>
                    <a:pt x="393" y="35"/>
                    <a:pt x="393" y="34"/>
                  </a:cubicBezTo>
                  <a:cubicBezTo>
                    <a:pt x="393" y="26"/>
                    <a:pt x="406" y="30"/>
                    <a:pt x="409" y="32"/>
                  </a:cubicBezTo>
                  <a:cubicBezTo>
                    <a:pt x="409" y="34"/>
                    <a:pt x="408" y="35"/>
                    <a:pt x="405" y="35"/>
                  </a:cubicBezTo>
                  <a:cubicBezTo>
                    <a:pt x="408" y="38"/>
                    <a:pt x="405" y="39"/>
                    <a:pt x="404" y="41"/>
                  </a:cubicBezTo>
                  <a:cubicBezTo>
                    <a:pt x="403" y="44"/>
                    <a:pt x="406" y="43"/>
                    <a:pt x="408" y="43"/>
                  </a:cubicBezTo>
                  <a:cubicBezTo>
                    <a:pt x="406" y="48"/>
                    <a:pt x="409" y="48"/>
                    <a:pt x="407" y="52"/>
                  </a:cubicBezTo>
                  <a:cubicBezTo>
                    <a:pt x="411" y="54"/>
                    <a:pt x="413" y="45"/>
                    <a:pt x="412" y="46"/>
                  </a:cubicBezTo>
                  <a:cubicBezTo>
                    <a:pt x="413" y="46"/>
                    <a:pt x="416" y="50"/>
                    <a:pt x="415" y="43"/>
                  </a:cubicBezTo>
                  <a:cubicBezTo>
                    <a:pt x="421" y="44"/>
                    <a:pt x="420" y="38"/>
                    <a:pt x="423" y="36"/>
                  </a:cubicBezTo>
                  <a:cubicBezTo>
                    <a:pt x="422" y="32"/>
                    <a:pt x="419" y="29"/>
                    <a:pt x="414" y="29"/>
                  </a:cubicBezTo>
                  <a:cubicBezTo>
                    <a:pt x="416" y="27"/>
                    <a:pt x="411" y="24"/>
                    <a:pt x="407" y="22"/>
                  </a:cubicBezTo>
                  <a:cubicBezTo>
                    <a:pt x="407" y="20"/>
                    <a:pt x="407" y="18"/>
                    <a:pt x="405" y="18"/>
                  </a:cubicBezTo>
                  <a:cubicBezTo>
                    <a:pt x="405" y="15"/>
                    <a:pt x="409" y="14"/>
                    <a:pt x="409" y="11"/>
                  </a:cubicBezTo>
                  <a:cubicBezTo>
                    <a:pt x="409" y="10"/>
                    <a:pt x="413" y="9"/>
                    <a:pt x="412" y="8"/>
                  </a:cubicBezTo>
                  <a:cubicBezTo>
                    <a:pt x="408" y="5"/>
                    <a:pt x="417" y="9"/>
                    <a:pt x="414" y="5"/>
                  </a:cubicBezTo>
                  <a:cubicBezTo>
                    <a:pt x="414" y="0"/>
                    <a:pt x="417" y="7"/>
                    <a:pt x="418" y="7"/>
                  </a:cubicBezTo>
                  <a:cubicBezTo>
                    <a:pt x="419" y="7"/>
                    <a:pt x="422" y="6"/>
                    <a:pt x="423" y="7"/>
                  </a:cubicBezTo>
                  <a:cubicBezTo>
                    <a:pt x="424" y="7"/>
                    <a:pt x="421" y="9"/>
                    <a:pt x="422" y="10"/>
                  </a:cubicBezTo>
                  <a:cubicBezTo>
                    <a:pt x="423" y="10"/>
                    <a:pt x="426" y="9"/>
                    <a:pt x="426" y="10"/>
                  </a:cubicBezTo>
                  <a:cubicBezTo>
                    <a:pt x="427" y="10"/>
                    <a:pt x="425" y="13"/>
                    <a:pt x="426" y="14"/>
                  </a:cubicBezTo>
                  <a:cubicBezTo>
                    <a:pt x="426" y="14"/>
                    <a:pt x="429" y="14"/>
                    <a:pt x="429" y="14"/>
                  </a:cubicBezTo>
                  <a:cubicBezTo>
                    <a:pt x="430" y="17"/>
                    <a:pt x="427" y="16"/>
                    <a:pt x="429" y="19"/>
                  </a:cubicBezTo>
                  <a:cubicBezTo>
                    <a:pt x="430" y="20"/>
                    <a:pt x="431" y="21"/>
                    <a:pt x="430" y="22"/>
                  </a:cubicBezTo>
                  <a:cubicBezTo>
                    <a:pt x="430" y="22"/>
                    <a:pt x="429" y="23"/>
                    <a:pt x="429" y="24"/>
                  </a:cubicBezTo>
                  <a:cubicBezTo>
                    <a:pt x="429" y="26"/>
                    <a:pt x="428" y="26"/>
                    <a:pt x="428" y="28"/>
                  </a:cubicBezTo>
                  <a:cubicBezTo>
                    <a:pt x="427" y="30"/>
                    <a:pt x="437" y="31"/>
                    <a:pt x="435" y="26"/>
                  </a:cubicBezTo>
                  <a:cubicBezTo>
                    <a:pt x="437" y="26"/>
                    <a:pt x="436" y="30"/>
                    <a:pt x="440" y="29"/>
                  </a:cubicBezTo>
                  <a:cubicBezTo>
                    <a:pt x="438" y="32"/>
                    <a:pt x="441" y="32"/>
                    <a:pt x="440" y="36"/>
                  </a:cubicBezTo>
                  <a:cubicBezTo>
                    <a:pt x="446" y="37"/>
                    <a:pt x="445" y="32"/>
                    <a:pt x="450" y="35"/>
                  </a:cubicBezTo>
                  <a:cubicBezTo>
                    <a:pt x="451" y="35"/>
                    <a:pt x="451" y="34"/>
                    <a:pt x="451" y="34"/>
                  </a:cubicBezTo>
                  <a:cubicBezTo>
                    <a:pt x="455" y="34"/>
                    <a:pt x="450" y="35"/>
                    <a:pt x="453" y="38"/>
                  </a:cubicBezTo>
                  <a:cubicBezTo>
                    <a:pt x="453" y="38"/>
                    <a:pt x="456" y="39"/>
                    <a:pt x="456" y="39"/>
                  </a:cubicBezTo>
                  <a:cubicBezTo>
                    <a:pt x="456" y="42"/>
                    <a:pt x="451" y="43"/>
                    <a:pt x="453" y="48"/>
                  </a:cubicBezTo>
                  <a:moveTo>
                    <a:pt x="286" y="63"/>
                  </a:moveTo>
                  <a:cubicBezTo>
                    <a:pt x="285" y="61"/>
                    <a:pt x="288" y="59"/>
                    <a:pt x="286" y="59"/>
                  </a:cubicBezTo>
                  <a:cubicBezTo>
                    <a:pt x="286" y="60"/>
                    <a:pt x="286" y="60"/>
                    <a:pt x="284" y="60"/>
                  </a:cubicBezTo>
                  <a:cubicBezTo>
                    <a:pt x="284" y="58"/>
                    <a:pt x="285" y="56"/>
                    <a:pt x="283" y="56"/>
                  </a:cubicBezTo>
                  <a:cubicBezTo>
                    <a:pt x="281" y="58"/>
                    <a:pt x="275" y="63"/>
                    <a:pt x="272" y="59"/>
                  </a:cubicBezTo>
                  <a:cubicBezTo>
                    <a:pt x="271" y="55"/>
                    <a:pt x="278" y="60"/>
                    <a:pt x="276" y="55"/>
                  </a:cubicBezTo>
                  <a:cubicBezTo>
                    <a:pt x="275" y="54"/>
                    <a:pt x="273" y="55"/>
                    <a:pt x="273" y="53"/>
                  </a:cubicBezTo>
                  <a:cubicBezTo>
                    <a:pt x="271" y="52"/>
                    <a:pt x="270" y="55"/>
                    <a:pt x="268" y="56"/>
                  </a:cubicBezTo>
                  <a:cubicBezTo>
                    <a:pt x="265" y="57"/>
                    <a:pt x="261" y="56"/>
                    <a:pt x="258" y="57"/>
                  </a:cubicBezTo>
                  <a:cubicBezTo>
                    <a:pt x="258" y="57"/>
                    <a:pt x="257" y="58"/>
                    <a:pt x="256" y="59"/>
                  </a:cubicBezTo>
                  <a:cubicBezTo>
                    <a:pt x="252" y="60"/>
                    <a:pt x="247" y="60"/>
                    <a:pt x="242" y="60"/>
                  </a:cubicBezTo>
                  <a:cubicBezTo>
                    <a:pt x="243" y="63"/>
                    <a:pt x="240" y="64"/>
                    <a:pt x="242" y="64"/>
                  </a:cubicBezTo>
                  <a:cubicBezTo>
                    <a:pt x="242" y="63"/>
                    <a:pt x="244" y="63"/>
                    <a:pt x="244" y="66"/>
                  </a:cubicBezTo>
                  <a:cubicBezTo>
                    <a:pt x="250" y="67"/>
                    <a:pt x="259" y="60"/>
                    <a:pt x="261" y="66"/>
                  </a:cubicBezTo>
                  <a:cubicBezTo>
                    <a:pt x="257" y="63"/>
                    <a:pt x="259" y="66"/>
                    <a:pt x="256" y="67"/>
                  </a:cubicBezTo>
                  <a:cubicBezTo>
                    <a:pt x="254" y="67"/>
                    <a:pt x="252" y="68"/>
                    <a:pt x="251" y="70"/>
                  </a:cubicBezTo>
                  <a:cubicBezTo>
                    <a:pt x="258" y="71"/>
                    <a:pt x="262" y="68"/>
                    <a:pt x="269" y="69"/>
                  </a:cubicBezTo>
                  <a:cubicBezTo>
                    <a:pt x="269" y="70"/>
                    <a:pt x="269" y="73"/>
                    <a:pt x="270" y="73"/>
                  </a:cubicBezTo>
                  <a:cubicBezTo>
                    <a:pt x="271" y="71"/>
                    <a:pt x="273" y="71"/>
                    <a:pt x="275" y="71"/>
                  </a:cubicBezTo>
                  <a:cubicBezTo>
                    <a:pt x="275" y="69"/>
                    <a:pt x="276" y="67"/>
                    <a:pt x="277" y="66"/>
                  </a:cubicBezTo>
                  <a:cubicBezTo>
                    <a:pt x="280" y="63"/>
                    <a:pt x="279" y="66"/>
                    <a:pt x="283" y="66"/>
                  </a:cubicBezTo>
                  <a:cubicBezTo>
                    <a:pt x="283" y="64"/>
                    <a:pt x="284" y="62"/>
                    <a:pt x="286" y="63"/>
                  </a:cubicBezTo>
                  <a:moveTo>
                    <a:pt x="296" y="111"/>
                  </a:moveTo>
                  <a:cubicBezTo>
                    <a:pt x="297" y="107"/>
                    <a:pt x="301" y="108"/>
                    <a:pt x="303" y="106"/>
                  </a:cubicBezTo>
                  <a:cubicBezTo>
                    <a:pt x="303" y="106"/>
                    <a:pt x="305" y="107"/>
                    <a:pt x="306" y="106"/>
                  </a:cubicBezTo>
                  <a:cubicBezTo>
                    <a:pt x="308" y="106"/>
                    <a:pt x="310" y="106"/>
                    <a:pt x="313" y="105"/>
                  </a:cubicBezTo>
                  <a:cubicBezTo>
                    <a:pt x="313" y="105"/>
                    <a:pt x="314" y="103"/>
                    <a:pt x="314" y="102"/>
                  </a:cubicBezTo>
                  <a:cubicBezTo>
                    <a:pt x="318" y="100"/>
                    <a:pt x="320" y="103"/>
                    <a:pt x="321" y="101"/>
                  </a:cubicBezTo>
                  <a:cubicBezTo>
                    <a:pt x="320" y="101"/>
                    <a:pt x="319" y="100"/>
                    <a:pt x="321" y="99"/>
                  </a:cubicBezTo>
                  <a:cubicBezTo>
                    <a:pt x="324" y="100"/>
                    <a:pt x="324" y="98"/>
                    <a:pt x="325" y="99"/>
                  </a:cubicBezTo>
                  <a:cubicBezTo>
                    <a:pt x="326" y="100"/>
                    <a:pt x="327" y="98"/>
                    <a:pt x="327" y="98"/>
                  </a:cubicBezTo>
                  <a:cubicBezTo>
                    <a:pt x="324" y="99"/>
                    <a:pt x="327" y="95"/>
                    <a:pt x="329" y="98"/>
                  </a:cubicBezTo>
                  <a:cubicBezTo>
                    <a:pt x="330" y="95"/>
                    <a:pt x="332" y="95"/>
                    <a:pt x="332" y="91"/>
                  </a:cubicBezTo>
                  <a:cubicBezTo>
                    <a:pt x="327" y="90"/>
                    <a:pt x="326" y="93"/>
                    <a:pt x="321" y="92"/>
                  </a:cubicBezTo>
                  <a:cubicBezTo>
                    <a:pt x="321" y="95"/>
                    <a:pt x="320" y="96"/>
                    <a:pt x="318" y="97"/>
                  </a:cubicBezTo>
                  <a:cubicBezTo>
                    <a:pt x="314" y="99"/>
                    <a:pt x="315" y="96"/>
                    <a:pt x="311" y="97"/>
                  </a:cubicBezTo>
                  <a:cubicBezTo>
                    <a:pt x="310" y="97"/>
                    <a:pt x="311" y="98"/>
                    <a:pt x="308" y="98"/>
                  </a:cubicBezTo>
                  <a:cubicBezTo>
                    <a:pt x="306" y="98"/>
                    <a:pt x="306" y="96"/>
                    <a:pt x="303" y="97"/>
                  </a:cubicBezTo>
                  <a:cubicBezTo>
                    <a:pt x="302" y="96"/>
                    <a:pt x="303" y="94"/>
                    <a:pt x="301" y="94"/>
                  </a:cubicBezTo>
                  <a:cubicBezTo>
                    <a:pt x="301" y="96"/>
                    <a:pt x="301" y="97"/>
                    <a:pt x="300" y="98"/>
                  </a:cubicBezTo>
                  <a:cubicBezTo>
                    <a:pt x="300" y="100"/>
                    <a:pt x="302" y="99"/>
                    <a:pt x="303" y="101"/>
                  </a:cubicBezTo>
                  <a:cubicBezTo>
                    <a:pt x="298" y="100"/>
                    <a:pt x="298" y="102"/>
                    <a:pt x="297" y="104"/>
                  </a:cubicBezTo>
                  <a:cubicBezTo>
                    <a:pt x="295" y="106"/>
                    <a:pt x="292" y="104"/>
                    <a:pt x="292" y="106"/>
                  </a:cubicBezTo>
                  <a:cubicBezTo>
                    <a:pt x="291" y="110"/>
                    <a:pt x="285" y="106"/>
                    <a:pt x="287" y="111"/>
                  </a:cubicBezTo>
                  <a:lnTo>
                    <a:pt x="296" y="111"/>
                  </a:lnTo>
                  <a:close/>
                  <a:moveTo>
                    <a:pt x="398" y="165"/>
                  </a:moveTo>
                  <a:cubicBezTo>
                    <a:pt x="397" y="166"/>
                    <a:pt x="397" y="167"/>
                    <a:pt x="397" y="167"/>
                  </a:cubicBezTo>
                  <a:cubicBezTo>
                    <a:pt x="396" y="167"/>
                    <a:pt x="393" y="168"/>
                    <a:pt x="393" y="168"/>
                  </a:cubicBezTo>
                  <a:cubicBezTo>
                    <a:pt x="391" y="170"/>
                    <a:pt x="394" y="174"/>
                    <a:pt x="391" y="174"/>
                  </a:cubicBezTo>
                  <a:cubicBezTo>
                    <a:pt x="391" y="172"/>
                    <a:pt x="391" y="170"/>
                    <a:pt x="390" y="170"/>
                  </a:cubicBezTo>
                  <a:cubicBezTo>
                    <a:pt x="390" y="175"/>
                    <a:pt x="390" y="175"/>
                    <a:pt x="390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6" y="177"/>
                    <a:pt x="399" y="179"/>
                    <a:pt x="400" y="181"/>
                  </a:cubicBezTo>
                  <a:cubicBezTo>
                    <a:pt x="401" y="185"/>
                    <a:pt x="402" y="184"/>
                    <a:pt x="404" y="186"/>
                  </a:cubicBezTo>
                  <a:cubicBezTo>
                    <a:pt x="402" y="187"/>
                    <a:pt x="400" y="187"/>
                    <a:pt x="401" y="189"/>
                  </a:cubicBezTo>
                  <a:cubicBezTo>
                    <a:pt x="401" y="191"/>
                    <a:pt x="403" y="191"/>
                    <a:pt x="402" y="193"/>
                  </a:cubicBezTo>
                  <a:cubicBezTo>
                    <a:pt x="408" y="193"/>
                    <a:pt x="408" y="193"/>
                    <a:pt x="408" y="193"/>
                  </a:cubicBezTo>
                  <a:cubicBezTo>
                    <a:pt x="410" y="192"/>
                    <a:pt x="410" y="188"/>
                    <a:pt x="409" y="185"/>
                  </a:cubicBezTo>
                  <a:cubicBezTo>
                    <a:pt x="408" y="184"/>
                    <a:pt x="406" y="184"/>
                    <a:pt x="405" y="182"/>
                  </a:cubicBezTo>
                  <a:cubicBezTo>
                    <a:pt x="408" y="175"/>
                    <a:pt x="405" y="179"/>
                    <a:pt x="404" y="177"/>
                  </a:cubicBezTo>
                  <a:cubicBezTo>
                    <a:pt x="402" y="174"/>
                    <a:pt x="402" y="169"/>
                    <a:pt x="401" y="165"/>
                  </a:cubicBezTo>
                  <a:cubicBezTo>
                    <a:pt x="400" y="166"/>
                    <a:pt x="399" y="165"/>
                    <a:pt x="398" y="165"/>
                  </a:cubicBezTo>
                  <a:moveTo>
                    <a:pt x="453" y="209"/>
                  </a:moveTo>
                  <a:cubicBezTo>
                    <a:pt x="448" y="207"/>
                    <a:pt x="449" y="211"/>
                    <a:pt x="447" y="212"/>
                  </a:cubicBezTo>
                  <a:cubicBezTo>
                    <a:pt x="447" y="211"/>
                    <a:pt x="446" y="210"/>
                    <a:pt x="444" y="210"/>
                  </a:cubicBezTo>
                  <a:cubicBezTo>
                    <a:pt x="445" y="215"/>
                    <a:pt x="439" y="213"/>
                    <a:pt x="437" y="214"/>
                  </a:cubicBezTo>
                  <a:cubicBezTo>
                    <a:pt x="436" y="215"/>
                    <a:pt x="437" y="216"/>
                    <a:pt x="436" y="217"/>
                  </a:cubicBezTo>
                  <a:cubicBezTo>
                    <a:pt x="435" y="218"/>
                    <a:pt x="433" y="217"/>
                    <a:pt x="433" y="219"/>
                  </a:cubicBezTo>
                  <a:cubicBezTo>
                    <a:pt x="436" y="219"/>
                    <a:pt x="433" y="220"/>
                    <a:pt x="433" y="223"/>
                  </a:cubicBezTo>
                  <a:cubicBezTo>
                    <a:pt x="436" y="225"/>
                    <a:pt x="437" y="221"/>
                    <a:pt x="439" y="220"/>
                  </a:cubicBezTo>
                  <a:cubicBezTo>
                    <a:pt x="441" y="219"/>
                    <a:pt x="444" y="220"/>
                    <a:pt x="447" y="220"/>
                  </a:cubicBezTo>
                  <a:cubicBezTo>
                    <a:pt x="449" y="220"/>
                    <a:pt x="449" y="219"/>
                    <a:pt x="451" y="219"/>
                  </a:cubicBezTo>
                  <a:cubicBezTo>
                    <a:pt x="455" y="218"/>
                    <a:pt x="459" y="220"/>
                    <a:pt x="460" y="221"/>
                  </a:cubicBezTo>
                  <a:cubicBezTo>
                    <a:pt x="459" y="222"/>
                    <a:pt x="457" y="222"/>
                    <a:pt x="457" y="223"/>
                  </a:cubicBezTo>
                  <a:cubicBezTo>
                    <a:pt x="458" y="222"/>
                    <a:pt x="458" y="224"/>
                    <a:pt x="458" y="224"/>
                  </a:cubicBezTo>
                  <a:cubicBezTo>
                    <a:pt x="459" y="224"/>
                    <a:pt x="460" y="223"/>
                    <a:pt x="460" y="223"/>
                  </a:cubicBezTo>
                  <a:cubicBezTo>
                    <a:pt x="465" y="223"/>
                    <a:pt x="463" y="224"/>
                    <a:pt x="467" y="221"/>
                  </a:cubicBezTo>
                  <a:cubicBezTo>
                    <a:pt x="471" y="219"/>
                    <a:pt x="474" y="223"/>
                    <a:pt x="477" y="220"/>
                  </a:cubicBezTo>
                  <a:cubicBezTo>
                    <a:pt x="473" y="219"/>
                    <a:pt x="477" y="214"/>
                    <a:pt x="474" y="217"/>
                  </a:cubicBezTo>
                  <a:cubicBezTo>
                    <a:pt x="471" y="220"/>
                    <a:pt x="471" y="212"/>
                    <a:pt x="471" y="212"/>
                  </a:cubicBezTo>
                  <a:cubicBezTo>
                    <a:pt x="471" y="211"/>
                    <a:pt x="467" y="212"/>
                    <a:pt x="468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2" y="207"/>
                    <a:pt x="463" y="206"/>
                    <a:pt x="461" y="205"/>
                  </a:cubicBezTo>
                  <a:cubicBezTo>
                    <a:pt x="457" y="206"/>
                    <a:pt x="458" y="205"/>
                    <a:pt x="453" y="205"/>
                  </a:cubicBezTo>
                  <a:cubicBezTo>
                    <a:pt x="452" y="207"/>
                    <a:pt x="451" y="207"/>
                    <a:pt x="453" y="209"/>
                  </a:cubicBezTo>
                  <a:moveTo>
                    <a:pt x="491" y="244"/>
                  </a:moveTo>
                  <a:cubicBezTo>
                    <a:pt x="490" y="244"/>
                    <a:pt x="489" y="244"/>
                    <a:pt x="489" y="243"/>
                  </a:cubicBezTo>
                  <a:cubicBezTo>
                    <a:pt x="495" y="244"/>
                    <a:pt x="489" y="233"/>
                    <a:pt x="495" y="234"/>
                  </a:cubicBezTo>
                  <a:cubicBezTo>
                    <a:pt x="498" y="237"/>
                    <a:pt x="499" y="233"/>
                    <a:pt x="503" y="234"/>
                  </a:cubicBezTo>
                  <a:cubicBezTo>
                    <a:pt x="501" y="226"/>
                    <a:pt x="491" y="224"/>
                    <a:pt x="482" y="226"/>
                  </a:cubicBezTo>
                  <a:cubicBezTo>
                    <a:pt x="481" y="225"/>
                    <a:pt x="481" y="225"/>
                    <a:pt x="481" y="223"/>
                  </a:cubicBezTo>
                  <a:cubicBezTo>
                    <a:pt x="478" y="222"/>
                    <a:pt x="477" y="226"/>
                    <a:pt x="474" y="226"/>
                  </a:cubicBezTo>
                  <a:cubicBezTo>
                    <a:pt x="472" y="226"/>
                    <a:pt x="472" y="224"/>
                    <a:pt x="470" y="224"/>
                  </a:cubicBezTo>
                  <a:cubicBezTo>
                    <a:pt x="468" y="225"/>
                    <a:pt x="467" y="226"/>
                    <a:pt x="465" y="227"/>
                  </a:cubicBezTo>
                  <a:cubicBezTo>
                    <a:pt x="463" y="228"/>
                    <a:pt x="462" y="228"/>
                    <a:pt x="460" y="228"/>
                  </a:cubicBezTo>
                  <a:cubicBezTo>
                    <a:pt x="460" y="231"/>
                    <a:pt x="459" y="232"/>
                    <a:pt x="457" y="233"/>
                  </a:cubicBezTo>
                  <a:cubicBezTo>
                    <a:pt x="457" y="244"/>
                    <a:pt x="455" y="245"/>
                    <a:pt x="456" y="257"/>
                  </a:cubicBezTo>
                  <a:cubicBezTo>
                    <a:pt x="461" y="259"/>
                    <a:pt x="458" y="253"/>
                    <a:pt x="463" y="254"/>
                  </a:cubicBezTo>
                  <a:cubicBezTo>
                    <a:pt x="462" y="251"/>
                    <a:pt x="463" y="249"/>
                    <a:pt x="464" y="248"/>
                  </a:cubicBezTo>
                  <a:cubicBezTo>
                    <a:pt x="466" y="245"/>
                    <a:pt x="464" y="241"/>
                    <a:pt x="465" y="237"/>
                  </a:cubicBezTo>
                  <a:cubicBezTo>
                    <a:pt x="466" y="237"/>
                    <a:pt x="468" y="235"/>
                    <a:pt x="468" y="234"/>
                  </a:cubicBezTo>
                  <a:cubicBezTo>
                    <a:pt x="469" y="233"/>
                    <a:pt x="468" y="230"/>
                    <a:pt x="470" y="230"/>
                  </a:cubicBezTo>
                  <a:cubicBezTo>
                    <a:pt x="472" y="230"/>
                    <a:pt x="474" y="230"/>
                    <a:pt x="475" y="228"/>
                  </a:cubicBezTo>
                  <a:cubicBezTo>
                    <a:pt x="473" y="233"/>
                    <a:pt x="480" y="229"/>
                    <a:pt x="479" y="233"/>
                  </a:cubicBezTo>
                  <a:cubicBezTo>
                    <a:pt x="480" y="237"/>
                    <a:pt x="480" y="235"/>
                    <a:pt x="479" y="240"/>
                  </a:cubicBezTo>
                  <a:cubicBezTo>
                    <a:pt x="481" y="240"/>
                    <a:pt x="482" y="240"/>
                    <a:pt x="482" y="241"/>
                  </a:cubicBezTo>
                  <a:cubicBezTo>
                    <a:pt x="481" y="241"/>
                    <a:pt x="480" y="241"/>
                    <a:pt x="479" y="243"/>
                  </a:cubicBezTo>
                  <a:cubicBezTo>
                    <a:pt x="484" y="241"/>
                    <a:pt x="489" y="247"/>
                    <a:pt x="491" y="244"/>
                  </a:cubicBezTo>
                  <a:moveTo>
                    <a:pt x="516" y="238"/>
                  </a:moveTo>
                  <a:cubicBezTo>
                    <a:pt x="516" y="238"/>
                    <a:pt x="516" y="241"/>
                    <a:pt x="516" y="241"/>
                  </a:cubicBezTo>
                  <a:cubicBezTo>
                    <a:pt x="514" y="243"/>
                    <a:pt x="507" y="237"/>
                    <a:pt x="505" y="240"/>
                  </a:cubicBezTo>
                  <a:cubicBezTo>
                    <a:pt x="505" y="242"/>
                    <a:pt x="503" y="243"/>
                    <a:pt x="502" y="244"/>
                  </a:cubicBezTo>
                  <a:cubicBezTo>
                    <a:pt x="505" y="248"/>
                    <a:pt x="506" y="245"/>
                    <a:pt x="510" y="245"/>
                  </a:cubicBezTo>
                  <a:cubicBezTo>
                    <a:pt x="513" y="245"/>
                    <a:pt x="518" y="247"/>
                    <a:pt x="520" y="244"/>
                  </a:cubicBezTo>
                  <a:cubicBezTo>
                    <a:pt x="519" y="244"/>
                    <a:pt x="519" y="243"/>
                    <a:pt x="520" y="243"/>
                  </a:cubicBezTo>
                  <a:cubicBezTo>
                    <a:pt x="521" y="242"/>
                    <a:pt x="523" y="242"/>
                    <a:pt x="523" y="241"/>
                  </a:cubicBezTo>
                  <a:cubicBezTo>
                    <a:pt x="519" y="241"/>
                    <a:pt x="518" y="238"/>
                    <a:pt x="516" y="238"/>
                  </a:cubicBezTo>
                  <a:moveTo>
                    <a:pt x="496" y="250"/>
                  </a:moveTo>
                  <a:cubicBezTo>
                    <a:pt x="496" y="249"/>
                    <a:pt x="495" y="247"/>
                    <a:pt x="493" y="248"/>
                  </a:cubicBezTo>
                  <a:cubicBezTo>
                    <a:pt x="493" y="248"/>
                    <a:pt x="494" y="251"/>
                    <a:pt x="493" y="251"/>
                  </a:cubicBezTo>
                  <a:cubicBezTo>
                    <a:pt x="486" y="251"/>
                    <a:pt x="486" y="251"/>
                    <a:pt x="486" y="251"/>
                  </a:cubicBezTo>
                  <a:cubicBezTo>
                    <a:pt x="489" y="256"/>
                    <a:pt x="482" y="252"/>
                    <a:pt x="482" y="255"/>
                  </a:cubicBezTo>
                  <a:cubicBezTo>
                    <a:pt x="486" y="255"/>
                    <a:pt x="486" y="255"/>
                    <a:pt x="486" y="255"/>
                  </a:cubicBezTo>
                  <a:cubicBezTo>
                    <a:pt x="487" y="257"/>
                    <a:pt x="485" y="257"/>
                    <a:pt x="485" y="258"/>
                  </a:cubicBezTo>
                  <a:cubicBezTo>
                    <a:pt x="489" y="259"/>
                    <a:pt x="488" y="255"/>
                    <a:pt x="491" y="255"/>
                  </a:cubicBezTo>
                  <a:cubicBezTo>
                    <a:pt x="492" y="256"/>
                    <a:pt x="494" y="257"/>
                    <a:pt x="498" y="257"/>
                  </a:cubicBezTo>
                  <a:cubicBezTo>
                    <a:pt x="497" y="251"/>
                    <a:pt x="507" y="256"/>
                    <a:pt x="505" y="248"/>
                  </a:cubicBezTo>
                  <a:cubicBezTo>
                    <a:pt x="500" y="247"/>
                    <a:pt x="498" y="250"/>
                    <a:pt x="496" y="25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96"/>
            <p:cNvSpPr/>
            <p:nvPr/>
          </p:nvSpPr>
          <p:spPr bwMode="auto">
            <a:xfrm>
              <a:off x="4230687" y="1722437"/>
              <a:ext cx="173038" cy="258763"/>
            </a:xfrm>
            <a:custGeom>
              <a:avLst/>
              <a:gdLst>
                <a:gd name="T0" fmla="*/ 13 w 46"/>
                <a:gd name="T1" fmla="*/ 7 h 69"/>
                <a:gd name="T2" fmla="*/ 23 w 46"/>
                <a:gd name="T3" fmla="*/ 6 h 69"/>
                <a:gd name="T4" fmla="*/ 24 w 46"/>
                <a:gd name="T5" fmla="*/ 14 h 69"/>
                <a:gd name="T6" fmla="*/ 17 w 46"/>
                <a:gd name="T7" fmla="*/ 19 h 69"/>
                <a:gd name="T8" fmla="*/ 26 w 46"/>
                <a:gd name="T9" fmla="*/ 23 h 69"/>
                <a:gd name="T10" fmla="*/ 30 w 46"/>
                <a:gd name="T11" fmla="*/ 33 h 69"/>
                <a:gd name="T12" fmla="*/ 33 w 46"/>
                <a:gd name="T13" fmla="*/ 35 h 69"/>
                <a:gd name="T14" fmla="*/ 38 w 46"/>
                <a:gd name="T15" fmla="*/ 38 h 69"/>
                <a:gd name="T16" fmla="*/ 35 w 46"/>
                <a:gd name="T17" fmla="*/ 44 h 69"/>
                <a:gd name="T18" fmla="*/ 44 w 46"/>
                <a:gd name="T19" fmla="*/ 45 h 69"/>
                <a:gd name="T20" fmla="*/ 44 w 46"/>
                <a:gd name="T21" fmla="*/ 54 h 69"/>
                <a:gd name="T22" fmla="*/ 41 w 46"/>
                <a:gd name="T23" fmla="*/ 54 h 69"/>
                <a:gd name="T24" fmla="*/ 44 w 46"/>
                <a:gd name="T25" fmla="*/ 55 h 69"/>
                <a:gd name="T26" fmla="*/ 41 w 46"/>
                <a:gd name="T27" fmla="*/ 59 h 69"/>
                <a:gd name="T28" fmla="*/ 37 w 46"/>
                <a:gd name="T29" fmla="*/ 62 h 69"/>
                <a:gd name="T30" fmla="*/ 23 w 46"/>
                <a:gd name="T31" fmla="*/ 61 h 69"/>
                <a:gd name="T32" fmla="*/ 17 w 46"/>
                <a:gd name="T33" fmla="*/ 62 h 69"/>
                <a:gd name="T34" fmla="*/ 7 w 46"/>
                <a:gd name="T35" fmla="*/ 62 h 69"/>
                <a:gd name="T36" fmla="*/ 10 w 46"/>
                <a:gd name="T37" fmla="*/ 61 h 69"/>
                <a:gd name="T38" fmla="*/ 12 w 46"/>
                <a:gd name="T39" fmla="*/ 62 h 69"/>
                <a:gd name="T40" fmla="*/ 13 w 46"/>
                <a:gd name="T41" fmla="*/ 59 h 69"/>
                <a:gd name="T42" fmla="*/ 21 w 46"/>
                <a:gd name="T43" fmla="*/ 58 h 69"/>
                <a:gd name="T44" fmla="*/ 10 w 46"/>
                <a:gd name="T45" fmla="*/ 54 h 69"/>
                <a:gd name="T46" fmla="*/ 10 w 46"/>
                <a:gd name="T47" fmla="*/ 45 h 69"/>
                <a:gd name="T48" fmla="*/ 13 w 46"/>
                <a:gd name="T49" fmla="*/ 44 h 69"/>
                <a:gd name="T50" fmla="*/ 19 w 46"/>
                <a:gd name="T51" fmla="*/ 44 h 69"/>
                <a:gd name="T52" fmla="*/ 20 w 46"/>
                <a:gd name="T53" fmla="*/ 35 h 69"/>
                <a:gd name="T54" fmla="*/ 16 w 46"/>
                <a:gd name="T55" fmla="*/ 30 h 69"/>
                <a:gd name="T56" fmla="*/ 10 w 46"/>
                <a:gd name="T57" fmla="*/ 31 h 69"/>
                <a:gd name="T58" fmla="*/ 10 w 46"/>
                <a:gd name="T59" fmla="*/ 24 h 69"/>
                <a:gd name="T60" fmla="*/ 5 w 46"/>
                <a:gd name="T61" fmla="*/ 21 h 69"/>
                <a:gd name="T62" fmla="*/ 0 w 46"/>
                <a:gd name="T63" fmla="*/ 7 h 69"/>
                <a:gd name="T64" fmla="*/ 7 w 46"/>
                <a:gd name="T65" fmla="*/ 0 h 69"/>
                <a:gd name="T66" fmla="*/ 20 w 46"/>
                <a:gd name="T67" fmla="*/ 0 h 69"/>
                <a:gd name="T68" fmla="*/ 13 w 46"/>
                <a:gd name="T69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69">
                  <a:moveTo>
                    <a:pt x="13" y="7"/>
                  </a:moveTo>
                  <a:cubicBezTo>
                    <a:pt x="14" y="10"/>
                    <a:pt x="20" y="6"/>
                    <a:pt x="23" y="6"/>
                  </a:cubicBezTo>
                  <a:cubicBezTo>
                    <a:pt x="24" y="8"/>
                    <a:pt x="24" y="11"/>
                    <a:pt x="24" y="14"/>
                  </a:cubicBezTo>
                  <a:cubicBezTo>
                    <a:pt x="21" y="15"/>
                    <a:pt x="18" y="16"/>
                    <a:pt x="17" y="19"/>
                  </a:cubicBezTo>
                  <a:cubicBezTo>
                    <a:pt x="18" y="21"/>
                    <a:pt x="21" y="23"/>
                    <a:pt x="26" y="23"/>
                  </a:cubicBezTo>
                  <a:cubicBezTo>
                    <a:pt x="25" y="28"/>
                    <a:pt x="31" y="26"/>
                    <a:pt x="30" y="33"/>
                  </a:cubicBezTo>
                  <a:cubicBezTo>
                    <a:pt x="30" y="34"/>
                    <a:pt x="33" y="34"/>
                    <a:pt x="33" y="35"/>
                  </a:cubicBezTo>
                  <a:cubicBezTo>
                    <a:pt x="33" y="38"/>
                    <a:pt x="37" y="36"/>
                    <a:pt x="38" y="38"/>
                  </a:cubicBezTo>
                  <a:cubicBezTo>
                    <a:pt x="38" y="40"/>
                    <a:pt x="36" y="42"/>
                    <a:pt x="35" y="44"/>
                  </a:cubicBezTo>
                  <a:cubicBezTo>
                    <a:pt x="39" y="44"/>
                    <a:pt x="42" y="44"/>
                    <a:pt x="44" y="45"/>
                  </a:cubicBezTo>
                  <a:cubicBezTo>
                    <a:pt x="42" y="47"/>
                    <a:pt x="46" y="51"/>
                    <a:pt x="44" y="54"/>
                  </a:cubicBezTo>
                  <a:cubicBezTo>
                    <a:pt x="44" y="54"/>
                    <a:pt x="41" y="53"/>
                    <a:pt x="41" y="54"/>
                  </a:cubicBezTo>
                  <a:cubicBezTo>
                    <a:pt x="41" y="55"/>
                    <a:pt x="43" y="55"/>
                    <a:pt x="44" y="55"/>
                  </a:cubicBezTo>
                  <a:cubicBezTo>
                    <a:pt x="43" y="56"/>
                    <a:pt x="41" y="56"/>
                    <a:pt x="41" y="59"/>
                  </a:cubicBezTo>
                  <a:cubicBezTo>
                    <a:pt x="39" y="60"/>
                    <a:pt x="39" y="62"/>
                    <a:pt x="37" y="62"/>
                  </a:cubicBezTo>
                  <a:cubicBezTo>
                    <a:pt x="32" y="62"/>
                    <a:pt x="29" y="60"/>
                    <a:pt x="23" y="61"/>
                  </a:cubicBezTo>
                  <a:cubicBezTo>
                    <a:pt x="20" y="63"/>
                    <a:pt x="22" y="63"/>
                    <a:pt x="17" y="62"/>
                  </a:cubicBezTo>
                  <a:cubicBezTo>
                    <a:pt x="16" y="65"/>
                    <a:pt x="7" y="69"/>
                    <a:pt x="7" y="62"/>
                  </a:cubicBezTo>
                  <a:cubicBezTo>
                    <a:pt x="9" y="63"/>
                    <a:pt x="10" y="61"/>
                    <a:pt x="10" y="61"/>
                  </a:cubicBezTo>
                  <a:cubicBezTo>
                    <a:pt x="11" y="61"/>
                    <a:pt x="12" y="62"/>
                    <a:pt x="12" y="62"/>
                  </a:cubicBezTo>
                  <a:cubicBezTo>
                    <a:pt x="13" y="61"/>
                    <a:pt x="12" y="60"/>
                    <a:pt x="13" y="59"/>
                  </a:cubicBezTo>
                  <a:cubicBezTo>
                    <a:pt x="15" y="58"/>
                    <a:pt x="18" y="59"/>
                    <a:pt x="21" y="58"/>
                  </a:cubicBezTo>
                  <a:cubicBezTo>
                    <a:pt x="20" y="51"/>
                    <a:pt x="14" y="56"/>
                    <a:pt x="10" y="5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3" y="46"/>
                    <a:pt x="15" y="44"/>
                    <a:pt x="13" y="44"/>
                  </a:cubicBezTo>
                  <a:cubicBezTo>
                    <a:pt x="14" y="40"/>
                    <a:pt x="16" y="45"/>
                    <a:pt x="19" y="44"/>
                  </a:cubicBezTo>
                  <a:cubicBezTo>
                    <a:pt x="21" y="44"/>
                    <a:pt x="16" y="38"/>
                    <a:pt x="20" y="35"/>
                  </a:cubicBezTo>
                  <a:cubicBezTo>
                    <a:pt x="19" y="33"/>
                    <a:pt x="15" y="34"/>
                    <a:pt x="16" y="30"/>
                  </a:cubicBezTo>
                  <a:cubicBezTo>
                    <a:pt x="15" y="31"/>
                    <a:pt x="13" y="31"/>
                    <a:pt x="10" y="3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2"/>
                    <a:pt x="5" y="23"/>
                    <a:pt x="5" y="21"/>
                  </a:cubicBezTo>
                  <a:cubicBezTo>
                    <a:pt x="7" y="16"/>
                    <a:pt x="6" y="8"/>
                    <a:pt x="0" y="7"/>
                  </a:cubicBezTo>
                  <a:cubicBezTo>
                    <a:pt x="2" y="5"/>
                    <a:pt x="6" y="4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2"/>
                    <a:pt x="15" y="5"/>
                    <a:pt x="13" y="7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97"/>
            <p:cNvSpPr/>
            <p:nvPr/>
          </p:nvSpPr>
          <p:spPr bwMode="auto">
            <a:xfrm>
              <a:off x="1050925" y="1738312"/>
              <a:ext cx="44450" cy="33338"/>
            </a:xfrm>
            <a:custGeom>
              <a:avLst/>
              <a:gdLst>
                <a:gd name="T0" fmla="*/ 11 w 12"/>
                <a:gd name="T1" fmla="*/ 1 h 9"/>
                <a:gd name="T2" fmla="*/ 12 w 12"/>
                <a:gd name="T3" fmla="*/ 6 h 9"/>
                <a:gd name="T4" fmla="*/ 5 w 12"/>
                <a:gd name="T5" fmla="*/ 9 h 9"/>
                <a:gd name="T6" fmla="*/ 5 w 12"/>
                <a:gd name="T7" fmla="*/ 6 h 9"/>
                <a:gd name="T8" fmla="*/ 2 w 12"/>
                <a:gd name="T9" fmla="*/ 8 h 9"/>
                <a:gd name="T10" fmla="*/ 4 w 12"/>
                <a:gd name="T11" fmla="*/ 6 h 9"/>
                <a:gd name="T12" fmla="*/ 11 w 1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11" y="1"/>
                  </a:moveTo>
                  <a:cubicBezTo>
                    <a:pt x="9" y="2"/>
                    <a:pt x="10" y="5"/>
                    <a:pt x="12" y="6"/>
                  </a:cubicBezTo>
                  <a:cubicBezTo>
                    <a:pt x="11" y="8"/>
                    <a:pt x="8" y="8"/>
                    <a:pt x="5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8"/>
                    <a:pt x="2" y="8"/>
                  </a:cubicBezTo>
                  <a:cubicBezTo>
                    <a:pt x="0" y="6"/>
                    <a:pt x="3" y="7"/>
                    <a:pt x="4" y="6"/>
                  </a:cubicBezTo>
                  <a:cubicBezTo>
                    <a:pt x="5" y="5"/>
                    <a:pt x="8" y="0"/>
                    <a:pt x="11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98"/>
            <p:cNvSpPr/>
            <p:nvPr/>
          </p:nvSpPr>
          <p:spPr bwMode="auto">
            <a:xfrm>
              <a:off x="7366000" y="2157412"/>
              <a:ext cx="26988" cy="30163"/>
            </a:xfrm>
            <a:custGeom>
              <a:avLst/>
              <a:gdLst>
                <a:gd name="T0" fmla="*/ 2 w 7"/>
                <a:gd name="T1" fmla="*/ 2 h 8"/>
                <a:gd name="T2" fmla="*/ 7 w 7"/>
                <a:gd name="T3" fmla="*/ 1 h 8"/>
                <a:gd name="T4" fmla="*/ 0 w 7"/>
                <a:gd name="T5" fmla="*/ 8 h 8"/>
                <a:gd name="T6" fmla="*/ 2 w 7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2" y="2"/>
                  </a:moveTo>
                  <a:cubicBezTo>
                    <a:pt x="3" y="0"/>
                    <a:pt x="4" y="3"/>
                    <a:pt x="7" y="1"/>
                  </a:cubicBezTo>
                  <a:cubicBezTo>
                    <a:pt x="6" y="4"/>
                    <a:pt x="6" y="8"/>
                    <a:pt x="0" y="8"/>
                  </a:cubicBezTo>
                  <a:cubicBezTo>
                    <a:pt x="0" y="6"/>
                    <a:pt x="6" y="4"/>
                    <a:pt x="2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99"/>
            <p:cNvSpPr/>
            <p:nvPr/>
          </p:nvSpPr>
          <p:spPr bwMode="auto">
            <a:xfrm>
              <a:off x="6702425" y="2986088"/>
              <a:ext cx="214313" cy="247650"/>
            </a:xfrm>
            <a:custGeom>
              <a:avLst/>
              <a:gdLst>
                <a:gd name="T0" fmla="*/ 46 w 57"/>
                <a:gd name="T1" fmla="*/ 4 h 66"/>
                <a:gd name="T2" fmla="*/ 51 w 57"/>
                <a:gd name="T3" fmla="*/ 7 h 66"/>
                <a:gd name="T4" fmla="*/ 57 w 57"/>
                <a:gd name="T5" fmla="*/ 11 h 66"/>
                <a:gd name="T6" fmla="*/ 51 w 57"/>
                <a:gd name="T7" fmla="*/ 18 h 66"/>
                <a:gd name="T8" fmla="*/ 50 w 57"/>
                <a:gd name="T9" fmla="*/ 27 h 66"/>
                <a:gd name="T10" fmla="*/ 53 w 57"/>
                <a:gd name="T11" fmla="*/ 29 h 66"/>
                <a:gd name="T12" fmla="*/ 53 w 57"/>
                <a:gd name="T13" fmla="*/ 34 h 66"/>
                <a:gd name="T14" fmla="*/ 55 w 57"/>
                <a:gd name="T15" fmla="*/ 36 h 66"/>
                <a:gd name="T16" fmla="*/ 48 w 57"/>
                <a:gd name="T17" fmla="*/ 41 h 66"/>
                <a:gd name="T18" fmla="*/ 47 w 57"/>
                <a:gd name="T19" fmla="*/ 48 h 66"/>
                <a:gd name="T20" fmla="*/ 47 w 57"/>
                <a:gd name="T21" fmla="*/ 50 h 66"/>
                <a:gd name="T22" fmla="*/ 44 w 57"/>
                <a:gd name="T23" fmla="*/ 50 h 66"/>
                <a:gd name="T24" fmla="*/ 40 w 57"/>
                <a:gd name="T25" fmla="*/ 56 h 66"/>
                <a:gd name="T26" fmla="*/ 40 w 57"/>
                <a:gd name="T27" fmla="*/ 65 h 66"/>
                <a:gd name="T28" fmla="*/ 26 w 57"/>
                <a:gd name="T29" fmla="*/ 60 h 66"/>
                <a:gd name="T30" fmla="*/ 25 w 57"/>
                <a:gd name="T31" fmla="*/ 63 h 66"/>
                <a:gd name="T32" fmla="*/ 20 w 57"/>
                <a:gd name="T33" fmla="*/ 60 h 66"/>
                <a:gd name="T34" fmla="*/ 13 w 57"/>
                <a:gd name="T35" fmla="*/ 60 h 66"/>
                <a:gd name="T36" fmla="*/ 9 w 57"/>
                <a:gd name="T37" fmla="*/ 59 h 66"/>
                <a:gd name="T38" fmla="*/ 4 w 57"/>
                <a:gd name="T39" fmla="*/ 50 h 66"/>
                <a:gd name="T40" fmla="*/ 5 w 57"/>
                <a:gd name="T41" fmla="*/ 45 h 66"/>
                <a:gd name="T42" fmla="*/ 4 w 57"/>
                <a:gd name="T43" fmla="*/ 45 h 66"/>
                <a:gd name="T44" fmla="*/ 2 w 57"/>
                <a:gd name="T45" fmla="*/ 34 h 66"/>
                <a:gd name="T46" fmla="*/ 16 w 57"/>
                <a:gd name="T47" fmla="*/ 32 h 66"/>
                <a:gd name="T48" fmla="*/ 16 w 57"/>
                <a:gd name="T49" fmla="*/ 28 h 66"/>
                <a:gd name="T50" fmla="*/ 26 w 57"/>
                <a:gd name="T51" fmla="*/ 21 h 66"/>
                <a:gd name="T52" fmla="*/ 34 w 57"/>
                <a:gd name="T53" fmla="*/ 18 h 66"/>
                <a:gd name="T54" fmla="*/ 36 w 57"/>
                <a:gd name="T55" fmla="*/ 14 h 66"/>
                <a:gd name="T56" fmla="*/ 39 w 57"/>
                <a:gd name="T57" fmla="*/ 14 h 66"/>
                <a:gd name="T58" fmla="*/ 41 w 57"/>
                <a:gd name="T59" fmla="*/ 11 h 66"/>
                <a:gd name="T60" fmla="*/ 47 w 57"/>
                <a:gd name="T61" fmla="*/ 4 h 66"/>
                <a:gd name="T62" fmla="*/ 46 w 57"/>
                <a:gd name="T63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6">
                  <a:moveTo>
                    <a:pt x="46" y="4"/>
                  </a:moveTo>
                  <a:cubicBezTo>
                    <a:pt x="47" y="0"/>
                    <a:pt x="49" y="7"/>
                    <a:pt x="51" y="7"/>
                  </a:cubicBezTo>
                  <a:cubicBezTo>
                    <a:pt x="53" y="8"/>
                    <a:pt x="54" y="11"/>
                    <a:pt x="57" y="11"/>
                  </a:cubicBezTo>
                  <a:cubicBezTo>
                    <a:pt x="56" y="15"/>
                    <a:pt x="56" y="18"/>
                    <a:pt x="51" y="18"/>
                  </a:cubicBezTo>
                  <a:cubicBezTo>
                    <a:pt x="50" y="21"/>
                    <a:pt x="53" y="26"/>
                    <a:pt x="50" y="27"/>
                  </a:cubicBezTo>
                  <a:cubicBezTo>
                    <a:pt x="49" y="28"/>
                    <a:pt x="52" y="29"/>
                    <a:pt x="53" y="29"/>
                  </a:cubicBezTo>
                  <a:cubicBezTo>
                    <a:pt x="53" y="31"/>
                    <a:pt x="52" y="33"/>
                    <a:pt x="53" y="34"/>
                  </a:cubicBezTo>
                  <a:cubicBezTo>
                    <a:pt x="53" y="35"/>
                    <a:pt x="55" y="35"/>
                    <a:pt x="55" y="36"/>
                  </a:cubicBezTo>
                  <a:cubicBezTo>
                    <a:pt x="55" y="40"/>
                    <a:pt x="51" y="43"/>
                    <a:pt x="48" y="41"/>
                  </a:cubicBezTo>
                  <a:cubicBezTo>
                    <a:pt x="49" y="44"/>
                    <a:pt x="51" y="45"/>
                    <a:pt x="47" y="48"/>
                  </a:cubicBezTo>
                  <a:cubicBezTo>
                    <a:pt x="47" y="48"/>
                    <a:pt x="47" y="50"/>
                    <a:pt x="47" y="50"/>
                  </a:cubicBezTo>
                  <a:cubicBezTo>
                    <a:pt x="47" y="51"/>
                    <a:pt x="45" y="50"/>
                    <a:pt x="44" y="50"/>
                  </a:cubicBezTo>
                  <a:cubicBezTo>
                    <a:pt x="43" y="52"/>
                    <a:pt x="44" y="58"/>
                    <a:pt x="40" y="56"/>
                  </a:cubicBezTo>
                  <a:cubicBezTo>
                    <a:pt x="43" y="59"/>
                    <a:pt x="39" y="60"/>
                    <a:pt x="40" y="65"/>
                  </a:cubicBezTo>
                  <a:cubicBezTo>
                    <a:pt x="33" y="66"/>
                    <a:pt x="31" y="61"/>
                    <a:pt x="26" y="60"/>
                  </a:cubicBezTo>
                  <a:cubicBezTo>
                    <a:pt x="25" y="60"/>
                    <a:pt x="25" y="62"/>
                    <a:pt x="25" y="63"/>
                  </a:cubicBezTo>
                  <a:cubicBezTo>
                    <a:pt x="22" y="64"/>
                    <a:pt x="21" y="61"/>
                    <a:pt x="20" y="60"/>
                  </a:cubicBezTo>
                  <a:cubicBezTo>
                    <a:pt x="18" y="60"/>
                    <a:pt x="15" y="61"/>
                    <a:pt x="13" y="60"/>
                  </a:cubicBezTo>
                  <a:cubicBezTo>
                    <a:pt x="12" y="60"/>
                    <a:pt x="14" y="56"/>
                    <a:pt x="9" y="59"/>
                  </a:cubicBezTo>
                  <a:cubicBezTo>
                    <a:pt x="8" y="55"/>
                    <a:pt x="8" y="51"/>
                    <a:pt x="4" y="50"/>
                  </a:cubicBezTo>
                  <a:cubicBezTo>
                    <a:pt x="3" y="48"/>
                    <a:pt x="5" y="48"/>
                    <a:pt x="5" y="45"/>
                  </a:cubicBezTo>
                  <a:cubicBezTo>
                    <a:pt x="5" y="43"/>
                    <a:pt x="3" y="45"/>
                    <a:pt x="4" y="45"/>
                  </a:cubicBezTo>
                  <a:cubicBezTo>
                    <a:pt x="0" y="42"/>
                    <a:pt x="3" y="39"/>
                    <a:pt x="2" y="34"/>
                  </a:cubicBezTo>
                  <a:cubicBezTo>
                    <a:pt x="8" y="34"/>
                    <a:pt x="12" y="34"/>
                    <a:pt x="16" y="32"/>
                  </a:cubicBezTo>
                  <a:cubicBezTo>
                    <a:pt x="16" y="30"/>
                    <a:pt x="19" y="29"/>
                    <a:pt x="16" y="28"/>
                  </a:cubicBezTo>
                  <a:cubicBezTo>
                    <a:pt x="17" y="26"/>
                    <a:pt x="29" y="23"/>
                    <a:pt x="26" y="21"/>
                  </a:cubicBezTo>
                  <a:cubicBezTo>
                    <a:pt x="28" y="19"/>
                    <a:pt x="31" y="18"/>
                    <a:pt x="34" y="18"/>
                  </a:cubicBezTo>
                  <a:cubicBezTo>
                    <a:pt x="37" y="18"/>
                    <a:pt x="35" y="15"/>
                    <a:pt x="36" y="14"/>
                  </a:cubicBezTo>
                  <a:cubicBezTo>
                    <a:pt x="36" y="14"/>
                    <a:pt x="38" y="14"/>
                    <a:pt x="39" y="14"/>
                  </a:cubicBezTo>
                  <a:cubicBezTo>
                    <a:pt x="40" y="13"/>
                    <a:pt x="39" y="10"/>
                    <a:pt x="41" y="11"/>
                  </a:cubicBezTo>
                  <a:cubicBezTo>
                    <a:pt x="40" y="5"/>
                    <a:pt x="45" y="7"/>
                    <a:pt x="47" y="4"/>
                  </a:cubicBezTo>
                  <a:lnTo>
                    <a:pt x="4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100"/>
            <p:cNvSpPr/>
            <p:nvPr/>
          </p:nvSpPr>
          <p:spPr bwMode="auto">
            <a:xfrm>
              <a:off x="6919912" y="3162300"/>
              <a:ext cx="96838" cy="109538"/>
            </a:xfrm>
            <a:custGeom>
              <a:avLst/>
              <a:gdLst>
                <a:gd name="T0" fmla="*/ 23 w 26"/>
                <a:gd name="T1" fmla="*/ 1 h 29"/>
                <a:gd name="T2" fmla="*/ 18 w 26"/>
                <a:gd name="T3" fmla="*/ 6 h 29"/>
                <a:gd name="T4" fmla="*/ 17 w 26"/>
                <a:gd name="T5" fmla="*/ 6 h 29"/>
                <a:gd name="T6" fmla="*/ 18 w 26"/>
                <a:gd name="T7" fmla="*/ 10 h 29"/>
                <a:gd name="T8" fmla="*/ 21 w 26"/>
                <a:gd name="T9" fmla="*/ 13 h 29"/>
                <a:gd name="T10" fmla="*/ 23 w 26"/>
                <a:gd name="T11" fmla="*/ 26 h 29"/>
                <a:gd name="T12" fmla="*/ 17 w 26"/>
                <a:gd name="T13" fmla="*/ 26 h 29"/>
                <a:gd name="T14" fmla="*/ 13 w 26"/>
                <a:gd name="T15" fmla="*/ 12 h 29"/>
                <a:gd name="T16" fmla="*/ 7 w 26"/>
                <a:gd name="T17" fmla="*/ 16 h 29"/>
                <a:gd name="T18" fmla="*/ 7 w 26"/>
                <a:gd name="T19" fmla="*/ 25 h 29"/>
                <a:gd name="T20" fmla="*/ 3 w 26"/>
                <a:gd name="T21" fmla="*/ 29 h 29"/>
                <a:gd name="T22" fmla="*/ 2 w 26"/>
                <a:gd name="T23" fmla="*/ 22 h 29"/>
                <a:gd name="T24" fmla="*/ 3 w 26"/>
                <a:gd name="T25" fmla="*/ 20 h 29"/>
                <a:gd name="T26" fmla="*/ 2 w 26"/>
                <a:gd name="T27" fmla="*/ 19 h 29"/>
                <a:gd name="T28" fmla="*/ 3 w 26"/>
                <a:gd name="T29" fmla="*/ 13 h 29"/>
                <a:gd name="T30" fmla="*/ 0 w 26"/>
                <a:gd name="T31" fmla="*/ 10 h 29"/>
                <a:gd name="T32" fmla="*/ 11 w 26"/>
                <a:gd name="T33" fmla="*/ 1 h 29"/>
                <a:gd name="T34" fmla="*/ 23 w 26"/>
                <a:gd name="T3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23" y="1"/>
                  </a:moveTo>
                  <a:cubicBezTo>
                    <a:pt x="26" y="7"/>
                    <a:pt x="16" y="4"/>
                    <a:pt x="18" y="6"/>
                  </a:cubicBezTo>
                  <a:cubicBezTo>
                    <a:pt x="20" y="8"/>
                    <a:pt x="19" y="7"/>
                    <a:pt x="17" y="6"/>
                  </a:cubicBezTo>
                  <a:cubicBezTo>
                    <a:pt x="17" y="8"/>
                    <a:pt x="18" y="9"/>
                    <a:pt x="18" y="10"/>
                  </a:cubicBezTo>
                  <a:cubicBezTo>
                    <a:pt x="19" y="11"/>
                    <a:pt x="21" y="13"/>
                    <a:pt x="21" y="13"/>
                  </a:cubicBezTo>
                  <a:cubicBezTo>
                    <a:pt x="22" y="17"/>
                    <a:pt x="22" y="22"/>
                    <a:pt x="2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5" y="21"/>
                    <a:pt x="13" y="18"/>
                    <a:pt x="13" y="12"/>
                  </a:cubicBezTo>
                  <a:cubicBezTo>
                    <a:pt x="10" y="12"/>
                    <a:pt x="12" y="17"/>
                    <a:pt x="7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8"/>
                    <a:pt x="3" y="26"/>
                    <a:pt x="3" y="29"/>
                  </a:cubicBezTo>
                  <a:cubicBezTo>
                    <a:pt x="1" y="29"/>
                    <a:pt x="1" y="24"/>
                    <a:pt x="2" y="22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4" y="16"/>
                    <a:pt x="3" y="13"/>
                  </a:cubicBezTo>
                  <a:cubicBezTo>
                    <a:pt x="4" y="11"/>
                    <a:pt x="2" y="11"/>
                    <a:pt x="0" y="10"/>
                  </a:cubicBezTo>
                  <a:cubicBezTo>
                    <a:pt x="2" y="5"/>
                    <a:pt x="4" y="0"/>
                    <a:pt x="11" y="1"/>
                  </a:cubicBezTo>
                  <a:cubicBezTo>
                    <a:pt x="7" y="5"/>
                    <a:pt x="19" y="1"/>
                    <a:pt x="23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101"/>
            <p:cNvSpPr/>
            <p:nvPr/>
          </p:nvSpPr>
          <p:spPr bwMode="auto">
            <a:xfrm>
              <a:off x="6630987" y="3271838"/>
              <a:ext cx="225425" cy="63500"/>
            </a:xfrm>
            <a:custGeom>
              <a:avLst/>
              <a:gdLst>
                <a:gd name="T0" fmla="*/ 1 w 60"/>
                <a:gd name="T1" fmla="*/ 5 h 17"/>
                <a:gd name="T2" fmla="*/ 7 w 60"/>
                <a:gd name="T3" fmla="*/ 1 h 17"/>
                <a:gd name="T4" fmla="*/ 10 w 60"/>
                <a:gd name="T5" fmla="*/ 4 h 17"/>
                <a:gd name="T6" fmla="*/ 13 w 60"/>
                <a:gd name="T7" fmla="*/ 5 h 17"/>
                <a:gd name="T8" fmla="*/ 27 w 60"/>
                <a:gd name="T9" fmla="*/ 8 h 17"/>
                <a:gd name="T10" fmla="*/ 41 w 60"/>
                <a:gd name="T11" fmla="*/ 7 h 17"/>
                <a:gd name="T12" fmla="*/ 44 w 60"/>
                <a:gd name="T13" fmla="*/ 10 h 17"/>
                <a:gd name="T14" fmla="*/ 48 w 60"/>
                <a:gd name="T15" fmla="*/ 11 h 17"/>
                <a:gd name="T16" fmla="*/ 55 w 60"/>
                <a:gd name="T17" fmla="*/ 11 h 17"/>
                <a:gd name="T18" fmla="*/ 56 w 60"/>
                <a:gd name="T19" fmla="*/ 15 h 17"/>
                <a:gd name="T20" fmla="*/ 53 w 60"/>
                <a:gd name="T21" fmla="*/ 15 h 17"/>
                <a:gd name="T22" fmla="*/ 25 w 60"/>
                <a:gd name="T23" fmla="*/ 11 h 17"/>
                <a:gd name="T24" fmla="*/ 18 w 60"/>
                <a:gd name="T25" fmla="*/ 11 h 17"/>
                <a:gd name="T26" fmla="*/ 8 w 60"/>
                <a:gd name="T27" fmla="*/ 8 h 17"/>
                <a:gd name="T28" fmla="*/ 1 w 60"/>
                <a:gd name="T2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17">
                  <a:moveTo>
                    <a:pt x="1" y="5"/>
                  </a:moveTo>
                  <a:cubicBezTo>
                    <a:pt x="0" y="1"/>
                    <a:pt x="6" y="3"/>
                    <a:pt x="7" y="1"/>
                  </a:cubicBezTo>
                  <a:cubicBezTo>
                    <a:pt x="10" y="0"/>
                    <a:pt x="9" y="3"/>
                    <a:pt x="10" y="4"/>
                  </a:cubicBezTo>
                  <a:cubicBezTo>
                    <a:pt x="11" y="5"/>
                    <a:pt x="13" y="4"/>
                    <a:pt x="13" y="5"/>
                  </a:cubicBezTo>
                  <a:cubicBezTo>
                    <a:pt x="19" y="3"/>
                    <a:pt x="21" y="4"/>
                    <a:pt x="27" y="8"/>
                  </a:cubicBezTo>
                  <a:cubicBezTo>
                    <a:pt x="32" y="5"/>
                    <a:pt x="34" y="7"/>
                    <a:pt x="41" y="7"/>
                  </a:cubicBezTo>
                  <a:cubicBezTo>
                    <a:pt x="43" y="6"/>
                    <a:pt x="43" y="8"/>
                    <a:pt x="44" y="10"/>
                  </a:cubicBezTo>
                  <a:cubicBezTo>
                    <a:pt x="46" y="9"/>
                    <a:pt x="48" y="9"/>
                    <a:pt x="48" y="11"/>
                  </a:cubicBezTo>
                  <a:cubicBezTo>
                    <a:pt x="51" y="9"/>
                    <a:pt x="55" y="14"/>
                    <a:pt x="55" y="11"/>
                  </a:cubicBezTo>
                  <a:cubicBezTo>
                    <a:pt x="60" y="11"/>
                    <a:pt x="52" y="16"/>
                    <a:pt x="56" y="15"/>
                  </a:cubicBezTo>
                  <a:cubicBezTo>
                    <a:pt x="56" y="17"/>
                    <a:pt x="55" y="15"/>
                    <a:pt x="53" y="15"/>
                  </a:cubicBezTo>
                  <a:cubicBezTo>
                    <a:pt x="43" y="17"/>
                    <a:pt x="34" y="13"/>
                    <a:pt x="25" y="11"/>
                  </a:cubicBezTo>
                  <a:cubicBezTo>
                    <a:pt x="23" y="11"/>
                    <a:pt x="21" y="11"/>
                    <a:pt x="18" y="11"/>
                  </a:cubicBezTo>
                  <a:cubicBezTo>
                    <a:pt x="15" y="10"/>
                    <a:pt x="12" y="9"/>
                    <a:pt x="8" y="8"/>
                  </a:cubicBezTo>
                  <a:cubicBezTo>
                    <a:pt x="6" y="7"/>
                    <a:pt x="2" y="8"/>
                    <a:pt x="1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102"/>
            <p:cNvSpPr/>
            <p:nvPr/>
          </p:nvSpPr>
          <p:spPr bwMode="auto">
            <a:xfrm>
              <a:off x="6931025" y="3346450"/>
              <a:ext cx="30163" cy="15875"/>
            </a:xfrm>
            <a:custGeom>
              <a:avLst/>
              <a:gdLst>
                <a:gd name="T0" fmla="*/ 3 w 8"/>
                <a:gd name="T1" fmla="*/ 2 h 4"/>
                <a:gd name="T2" fmla="*/ 8 w 8"/>
                <a:gd name="T3" fmla="*/ 4 h 4"/>
                <a:gd name="T4" fmla="*/ 3 w 8"/>
                <a:gd name="T5" fmla="*/ 4 h 4"/>
                <a:gd name="T6" fmla="*/ 1 w 8"/>
                <a:gd name="T7" fmla="*/ 2 h 4"/>
                <a:gd name="T8" fmla="*/ 3 w 8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3" y="2"/>
                  </a:moveTo>
                  <a:cubicBezTo>
                    <a:pt x="5" y="2"/>
                    <a:pt x="8" y="2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2" y="3"/>
                    <a:pt x="1" y="2"/>
                  </a:cubicBezTo>
                  <a:cubicBezTo>
                    <a:pt x="0" y="0"/>
                    <a:pt x="2" y="1"/>
                    <a:pt x="3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103"/>
            <p:cNvSpPr/>
            <p:nvPr/>
          </p:nvSpPr>
          <p:spPr bwMode="auto">
            <a:xfrm>
              <a:off x="7932737" y="4070350"/>
              <a:ext cx="165100" cy="165100"/>
            </a:xfrm>
            <a:custGeom>
              <a:avLst/>
              <a:gdLst>
                <a:gd name="T0" fmla="*/ 1 w 44"/>
                <a:gd name="T1" fmla="*/ 38 h 44"/>
                <a:gd name="T2" fmla="*/ 4 w 44"/>
                <a:gd name="T3" fmla="*/ 32 h 44"/>
                <a:gd name="T4" fmla="*/ 7 w 44"/>
                <a:gd name="T5" fmla="*/ 31 h 44"/>
                <a:gd name="T6" fmla="*/ 7 w 44"/>
                <a:gd name="T7" fmla="*/ 28 h 44"/>
                <a:gd name="T8" fmla="*/ 9 w 44"/>
                <a:gd name="T9" fmla="*/ 28 h 44"/>
                <a:gd name="T10" fmla="*/ 11 w 44"/>
                <a:gd name="T11" fmla="*/ 25 h 44"/>
                <a:gd name="T12" fmla="*/ 16 w 44"/>
                <a:gd name="T13" fmla="*/ 24 h 44"/>
                <a:gd name="T14" fmla="*/ 19 w 44"/>
                <a:gd name="T15" fmla="*/ 21 h 44"/>
                <a:gd name="T16" fmla="*/ 22 w 44"/>
                <a:gd name="T17" fmla="*/ 17 h 44"/>
                <a:gd name="T18" fmla="*/ 25 w 44"/>
                <a:gd name="T19" fmla="*/ 14 h 44"/>
                <a:gd name="T20" fmla="*/ 29 w 44"/>
                <a:gd name="T21" fmla="*/ 15 h 44"/>
                <a:gd name="T22" fmla="*/ 28 w 44"/>
                <a:gd name="T23" fmla="*/ 10 h 44"/>
                <a:gd name="T24" fmla="*/ 33 w 44"/>
                <a:gd name="T25" fmla="*/ 3 h 44"/>
                <a:gd name="T26" fmla="*/ 37 w 44"/>
                <a:gd name="T27" fmla="*/ 0 h 44"/>
                <a:gd name="T28" fmla="*/ 42 w 44"/>
                <a:gd name="T29" fmla="*/ 3 h 44"/>
                <a:gd name="T30" fmla="*/ 43 w 44"/>
                <a:gd name="T31" fmla="*/ 10 h 44"/>
                <a:gd name="T32" fmla="*/ 42 w 44"/>
                <a:gd name="T33" fmla="*/ 14 h 44"/>
                <a:gd name="T34" fmla="*/ 39 w 44"/>
                <a:gd name="T35" fmla="*/ 14 h 44"/>
                <a:gd name="T36" fmla="*/ 37 w 44"/>
                <a:gd name="T37" fmla="*/ 21 h 44"/>
                <a:gd name="T38" fmla="*/ 32 w 44"/>
                <a:gd name="T39" fmla="*/ 22 h 44"/>
                <a:gd name="T40" fmla="*/ 28 w 44"/>
                <a:gd name="T41" fmla="*/ 32 h 44"/>
                <a:gd name="T42" fmla="*/ 25 w 44"/>
                <a:gd name="T43" fmla="*/ 38 h 44"/>
                <a:gd name="T44" fmla="*/ 22 w 44"/>
                <a:gd name="T45" fmla="*/ 41 h 44"/>
                <a:gd name="T46" fmla="*/ 11 w 44"/>
                <a:gd name="T47" fmla="*/ 36 h 44"/>
                <a:gd name="T48" fmla="*/ 5 w 44"/>
                <a:gd name="T49" fmla="*/ 38 h 44"/>
                <a:gd name="T50" fmla="*/ 4 w 44"/>
                <a:gd name="T51" fmla="*/ 35 h 44"/>
                <a:gd name="T52" fmla="*/ 1 w 44"/>
                <a:gd name="T53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44">
                  <a:moveTo>
                    <a:pt x="1" y="38"/>
                  </a:moveTo>
                  <a:cubicBezTo>
                    <a:pt x="0" y="36"/>
                    <a:pt x="3" y="34"/>
                    <a:pt x="4" y="32"/>
                  </a:cubicBezTo>
                  <a:cubicBezTo>
                    <a:pt x="4" y="32"/>
                    <a:pt x="6" y="31"/>
                    <a:pt x="7" y="31"/>
                  </a:cubicBezTo>
                  <a:cubicBezTo>
                    <a:pt x="7" y="30"/>
                    <a:pt x="6" y="28"/>
                    <a:pt x="7" y="28"/>
                  </a:cubicBezTo>
                  <a:cubicBezTo>
                    <a:pt x="7" y="28"/>
                    <a:pt x="9" y="28"/>
                    <a:pt x="9" y="28"/>
                  </a:cubicBezTo>
                  <a:cubicBezTo>
                    <a:pt x="10" y="28"/>
                    <a:pt x="10" y="25"/>
                    <a:pt x="11" y="25"/>
                  </a:cubicBezTo>
                  <a:cubicBezTo>
                    <a:pt x="13" y="24"/>
                    <a:pt x="16" y="26"/>
                    <a:pt x="16" y="24"/>
                  </a:cubicBezTo>
                  <a:cubicBezTo>
                    <a:pt x="17" y="21"/>
                    <a:pt x="16" y="22"/>
                    <a:pt x="19" y="21"/>
                  </a:cubicBezTo>
                  <a:cubicBezTo>
                    <a:pt x="22" y="21"/>
                    <a:pt x="21" y="19"/>
                    <a:pt x="22" y="17"/>
                  </a:cubicBezTo>
                  <a:cubicBezTo>
                    <a:pt x="22" y="17"/>
                    <a:pt x="26" y="20"/>
                    <a:pt x="25" y="14"/>
                  </a:cubicBezTo>
                  <a:cubicBezTo>
                    <a:pt x="27" y="14"/>
                    <a:pt x="27" y="15"/>
                    <a:pt x="29" y="15"/>
                  </a:cubicBezTo>
                  <a:cubicBezTo>
                    <a:pt x="29" y="13"/>
                    <a:pt x="27" y="12"/>
                    <a:pt x="28" y="10"/>
                  </a:cubicBezTo>
                  <a:cubicBezTo>
                    <a:pt x="33" y="11"/>
                    <a:pt x="32" y="5"/>
                    <a:pt x="33" y="3"/>
                  </a:cubicBezTo>
                  <a:cubicBezTo>
                    <a:pt x="34" y="2"/>
                    <a:pt x="38" y="3"/>
                    <a:pt x="37" y="0"/>
                  </a:cubicBezTo>
                  <a:cubicBezTo>
                    <a:pt x="39" y="1"/>
                    <a:pt x="39" y="3"/>
                    <a:pt x="42" y="3"/>
                  </a:cubicBezTo>
                  <a:cubicBezTo>
                    <a:pt x="40" y="7"/>
                    <a:pt x="44" y="6"/>
                    <a:pt x="43" y="10"/>
                  </a:cubicBezTo>
                  <a:cubicBezTo>
                    <a:pt x="41" y="10"/>
                    <a:pt x="42" y="13"/>
                    <a:pt x="42" y="14"/>
                  </a:cubicBezTo>
                  <a:cubicBezTo>
                    <a:pt x="41" y="14"/>
                    <a:pt x="39" y="14"/>
                    <a:pt x="39" y="14"/>
                  </a:cubicBezTo>
                  <a:cubicBezTo>
                    <a:pt x="38" y="15"/>
                    <a:pt x="38" y="18"/>
                    <a:pt x="37" y="21"/>
                  </a:cubicBezTo>
                  <a:cubicBezTo>
                    <a:pt x="35" y="23"/>
                    <a:pt x="35" y="20"/>
                    <a:pt x="32" y="22"/>
                  </a:cubicBezTo>
                  <a:cubicBezTo>
                    <a:pt x="28" y="24"/>
                    <a:pt x="29" y="29"/>
                    <a:pt x="28" y="32"/>
                  </a:cubicBezTo>
                  <a:cubicBezTo>
                    <a:pt x="27" y="33"/>
                    <a:pt x="23" y="33"/>
                    <a:pt x="25" y="38"/>
                  </a:cubicBezTo>
                  <a:cubicBezTo>
                    <a:pt x="22" y="37"/>
                    <a:pt x="22" y="39"/>
                    <a:pt x="22" y="41"/>
                  </a:cubicBezTo>
                  <a:cubicBezTo>
                    <a:pt x="19" y="37"/>
                    <a:pt x="11" y="44"/>
                    <a:pt x="11" y="36"/>
                  </a:cubicBezTo>
                  <a:cubicBezTo>
                    <a:pt x="10" y="37"/>
                    <a:pt x="7" y="39"/>
                    <a:pt x="5" y="38"/>
                  </a:cubicBezTo>
                  <a:cubicBezTo>
                    <a:pt x="5" y="38"/>
                    <a:pt x="4" y="35"/>
                    <a:pt x="4" y="35"/>
                  </a:cubicBezTo>
                  <a:cubicBezTo>
                    <a:pt x="1" y="35"/>
                    <a:pt x="7" y="40"/>
                    <a:pt x="1" y="38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104"/>
            <p:cNvSpPr/>
            <p:nvPr/>
          </p:nvSpPr>
          <p:spPr bwMode="auto">
            <a:xfrm>
              <a:off x="2303462" y="830262"/>
              <a:ext cx="228600" cy="168275"/>
            </a:xfrm>
            <a:custGeom>
              <a:avLst/>
              <a:gdLst>
                <a:gd name="T0" fmla="*/ 16 w 61"/>
                <a:gd name="T1" fmla="*/ 0 h 45"/>
                <a:gd name="T2" fmla="*/ 23 w 61"/>
                <a:gd name="T3" fmla="*/ 5 h 45"/>
                <a:gd name="T4" fmla="*/ 28 w 61"/>
                <a:gd name="T5" fmla="*/ 7 h 45"/>
                <a:gd name="T6" fmla="*/ 30 w 61"/>
                <a:gd name="T7" fmla="*/ 7 h 45"/>
                <a:gd name="T8" fmla="*/ 32 w 61"/>
                <a:gd name="T9" fmla="*/ 8 h 45"/>
                <a:gd name="T10" fmla="*/ 36 w 61"/>
                <a:gd name="T11" fmla="*/ 11 h 45"/>
                <a:gd name="T12" fmla="*/ 40 w 61"/>
                <a:gd name="T13" fmla="*/ 11 h 45"/>
                <a:gd name="T14" fmla="*/ 49 w 61"/>
                <a:gd name="T15" fmla="*/ 14 h 45"/>
                <a:gd name="T16" fmla="*/ 49 w 61"/>
                <a:gd name="T17" fmla="*/ 18 h 45"/>
                <a:gd name="T18" fmla="*/ 53 w 61"/>
                <a:gd name="T19" fmla="*/ 18 h 45"/>
                <a:gd name="T20" fmla="*/ 53 w 61"/>
                <a:gd name="T21" fmla="*/ 21 h 45"/>
                <a:gd name="T22" fmla="*/ 61 w 61"/>
                <a:gd name="T23" fmla="*/ 26 h 45"/>
                <a:gd name="T24" fmla="*/ 60 w 61"/>
                <a:gd name="T25" fmla="*/ 31 h 45"/>
                <a:gd name="T26" fmla="*/ 57 w 61"/>
                <a:gd name="T27" fmla="*/ 29 h 45"/>
                <a:gd name="T28" fmla="*/ 50 w 61"/>
                <a:gd name="T29" fmla="*/ 33 h 45"/>
                <a:gd name="T30" fmla="*/ 49 w 61"/>
                <a:gd name="T31" fmla="*/ 36 h 45"/>
                <a:gd name="T32" fmla="*/ 46 w 61"/>
                <a:gd name="T33" fmla="*/ 39 h 45"/>
                <a:gd name="T34" fmla="*/ 37 w 61"/>
                <a:gd name="T35" fmla="*/ 39 h 45"/>
                <a:gd name="T36" fmla="*/ 37 w 61"/>
                <a:gd name="T37" fmla="*/ 41 h 45"/>
                <a:gd name="T38" fmla="*/ 32 w 61"/>
                <a:gd name="T39" fmla="*/ 42 h 45"/>
                <a:gd name="T40" fmla="*/ 30 w 61"/>
                <a:gd name="T41" fmla="*/ 39 h 45"/>
                <a:gd name="T42" fmla="*/ 22 w 61"/>
                <a:gd name="T43" fmla="*/ 39 h 45"/>
                <a:gd name="T44" fmla="*/ 19 w 61"/>
                <a:gd name="T45" fmla="*/ 36 h 45"/>
                <a:gd name="T46" fmla="*/ 23 w 61"/>
                <a:gd name="T47" fmla="*/ 33 h 45"/>
                <a:gd name="T48" fmla="*/ 16 w 61"/>
                <a:gd name="T49" fmla="*/ 32 h 45"/>
                <a:gd name="T50" fmla="*/ 21 w 61"/>
                <a:gd name="T51" fmla="*/ 29 h 45"/>
                <a:gd name="T52" fmla="*/ 23 w 61"/>
                <a:gd name="T53" fmla="*/ 26 h 45"/>
                <a:gd name="T54" fmla="*/ 28 w 61"/>
                <a:gd name="T55" fmla="*/ 28 h 45"/>
                <a:gd name="T56" fmla="*/ 26 w 61"/>
                <a:gd name="T57" fmla="*/ 24 h 45"/>
                <a:gd name="T58" fmla="*/ 14 w 61"/>
                <a:gd name="T59" fmla="*/ 26 h 45"/>
                <a:gd name="T60" fmla="*/ 9 w 61"/>
                <a:gd name="T61" fmla="*/ 25 h 45"/>
                <a:gd name="T62" fmla="*/ 7 w 61"/>
                <a:gd name="T63" fmla="*/ 22 h 45"/>
                <a:gd name="T64" fmla="*/ 1 w 61"/>
                <a:gd name="T65" fmla="*/ 19 h 45"/>
                <a:gd name="T66" fmla="*/ 0 w 61"/>
                <a:gd name="T67" fmla="*/ 15 h 45"/>
                <a:gd name="T68" fmla="*/ 4 w 61"/>
                <a:gd name="T69" fmla="*/ 12 h 45"/>
                <a:gd name="T70" fmla="*/ 7 w 61"/>
                <a:gd name="T71" fmla="*/ 10 h 45"/>
                <a:gd name="T72" fmla="*/ 8 w 61"/>
                <a:gd name="T73" fmla="*/ 5 h 45"/>
                <a:gd name="T74" fmla="*/ 11 w 61"/>
                <a:gd name="T75" fmla="*/ 5 h 45"/>
                <a:gd name="T76" fmla="*/ 14 w 61"/>
                <a:gd name="T77" fmla="*/ 3 h 45"/>
                <a:gd name="T78" fmla="*/ 16 w 61"/>
                <a:gd name="T7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" h="45">
                  <a:moveTo>
                    <a:pt x="16" y="0"/>
                  </a:moveTo>
                  <a:cubicBezTo>
                    <a:pt x="18" y="2"/>
                    <a:pt x="22" y="2"/>
                    <a:pt x="23" y="5"/>
                  </a:cubicBezTo>
                  <a:cubicBezTo>
                    <a:pt x="26" y="4"/>
                    <a:pt x="27" y="6"/>
                    <a:pt x="28" y="7"/>
                  </a:cubicBezTo>
                  <a:cubicBezTo>
                    <a:pt x="28" y="7"/>
                    <a:pt x="30" y="6"/>
                    <a:pt x="30" y="7"/>
                  </a:cubicBezTo>
                  <a:cubicBezTo>
                    <a:pt x="31" y="7"/>
                    <a:pt x="31" y="9"/>
                    <a:pt x="32" y="8"/>
                  </a:cubicBezTo>
                  <a:cubicBezTo>
                    <a:pt x="34" y="6"/>
                    <a:pt x="33" y="9"/>
                    <a:pt x="36" y="11"/>
                  </a:cubicBezTo>
                  <a:cubicBezTo>
                    <a:pt x="37" y="12"/>
                    <a:pt x="39" y="11"/>
                    <a:pt x="40" y="11"/>
                  </a:cubicBezTo>
                  <a:cubicBezTo>
                    <a:pt x="41" y="11"/>
                    <a:pt x="43" y="16"/>
                    <a:pt x="49" y="14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2" y="17"/>
                    <a:pt x="53" y="18"/>
                  </a:cubicBezTo>
                  <a:cubicBezTo>
                    <a:pt x="53" y="18"/>
                    <a:pt x="52" y="20"/>
                    <a:pt x="53" y="21"/>
                  </a:cubicBezTo>
                  <a:cubicBezTo>
                    <a:pt x="55" y="23"/>
                    <a:pt x="58" y="24"/>
                    <a:pt x="61" y="26"/>
                  </a:cubicBezTo>
                  <a:cubicBezTo>
                    <a:pt x="61" y="28"/>
                    <a:pt x="61" y="30"/>
                    <a:pt x="60" y="31"/>
                  </a:cubicBezTo>
                  <a:cubicBezTo>
                    <a:pt x="58" y="31"/>
                    <a:pt x="57" y="29"/>
                    <a:pt x="57" y="29"/>
                  </a:cubicBezTo>
                  <a:cubicBezTo>
                    <a:pt x="54" y="30"/>
                    <a:pt x="53" y="33"/>
                    <a:pt x="50" y="33"/>
                  </a:cubicBezTo>
                  <a:cubicBezTo>
                    <a:pt x="49" y="34"/>
                    <a:pt x="49" y="35"/>
                    <a:pt x="49" y="36"/>
                  </a:cubicBezTo>
                  <a:cubicBezTo>
                    <a:pt x="46" y="36"/>
                    <a:pt x="46" y="37"/>
                    <a:pt x="46" y="39"/>
                  </a:cubicBezTo>
                  <a:cubicBezTo>
                    <a:pt x="41" y="40"/>
                    <a:pt x="40" y="36"/>
                    <a:pt x="37" y="39"/>
                  </a:cubicBezTo>
                  <a:cubicBezTo>
                    <a:pt x="36" y="39"/>
                    <a:pt x="37" y="41"/>
                    <a:pt x="37" y="41"/>
                  </a:cubicBezTo>
                  <a:cubicBezTo>
                    <a:pt x="37" y="45"/>
                    <a:pt x="32" y="37"/>
                    <a:pt x="32" y="42"/>
                  </a:cubicBezTo>
                  <a:cubicBezTo>
                    <a:pt x="30" y="42"/>
                    <a:pt x="31" y="40"/>
                    <a:pt x="30" y="39"/>
                  </a:cubicBezTo>
                  <a:cubicBezTo>
                    <a:pt x="27" y="42"/>
                    <a:pt x="26" y="38"/>
                    <a:pt x="22" y="39"/>
                  </a:cubicBezTo>
                  <a:cubicBezTo>
                    <a:pt x="22" y="37"/>
                    <a:pt x="21" y="36"/>
                    <a:pt x="19" y="36"/>
                  </a:cubicBezTo>
                  <a:cubicBezTo>
                    <a:pt x="19" y="34"/>
                    <a:pt x="23" y="36"/>
                    <a:pt x="23" y="33"/>
                  </a:cubicBezTo>
                  <a:cubicBezTo>
                    <a:pt x="24" y="30"/>
                    <a:pt x="18" y="33"/>
                    <a:pt x="16" y="32"/>
                  </a:cubicBezTo>
                  <a:cubicBezTo>
                    <a:pt x="15" y="28"/>
                    <a:pt x="19" y="30"/>
                    <a:pt x="21" y="29"/>
                  </a:cubicBezTo>
                  <a:cubicBezTo>
                    <a:pt x="21" y="29"/>
                    <a:pt x="23" y="26"/>
                    <a:pt x="23" y="26"/>
                  </a:cubicBezTo>
                  <a:cubicBezTo>
                    <a:pt x="24" y="26"/>
                    <a:pt x="26" y="29"/>
                    <a:pt x="28" y="28"/>
                  </a:cubicBezTo>
                  <a:cubicBezTo>
                    <a:pt x="28" y="26"/>
                    <a:pt x="26" y="25"/>
                    <a:pt x="26" y="24"/>
                  </a:cubicBezTo>
                  <a:cubicBezTo>
                    <a:pt x="25" y="25"/>
                    <a:pt x="16" y="24"/>
                    <a:pt x="14" y="26"/>
                  </a:cubicBezTo>
                  <a:cubicBezTo>
                    <a:pt x="11" y="29"/>
                    <a:pt x="13" y="26"/>
                    <a:pt x="9" y="25"/>
                  </a:cubicBezTo>
                  <a:cubicBezTo>
                    <a:pt x="5" y="24"/>
                    <a:pt x="2" y="26"/>
                    <a:pt x="7" y="22"/>
                  </a:cubicBezTo>
                  <a:cubicBezTo>
                    <a:pt x="6" y="20"/>
                    <a:pt x="2" y="21"/>
                    <a:pt x="1" y="19"/>
                  </a:cubicBezTo>
                  <a:cubicBezTo>
                    <a:pt x="3" y="17"/>
                    <a:pt x="6" y="13"/>
                    <a:pt x="0" y="15"/>
                  </a:cubicBezTo>
                  <a:cubicBezTo>
                    <a:pt x="0" y="14"/>
                    <a:pt x="1" y="12"/>
                    <a:pt x="4" y="12"/>
                  </a:cubicBezTo>
                  <a:cubicBezTo>
                    <a:pt x="5" y="12"/>
                    <a:pt x="5" y="10"/>
                    <a:pt x="7" y="10"/>
                  </a:cubicBezTo>
                  <a:cubicBezTo>
                    <a:pt x="9" y="10"/>
                    <a:pt x="7" y="7"/>
                    <a:pt x="8" y="5"/>
                  </a:cubicBezTo>
                  <a:cubicBezTo>
                    <a:pt x="8" y="5"/>
                    <a:pt x="10" y="6"/>
                    <a:pt x="11" y="5"/>
                  </a:cubicBezTo>
                  <a:cubicBezTo>
                    <a:pt x="12" y="5"/>
                    <a:pt x="12" y="3"/>
                    <a:pt x="14" y="3"/>
                  </a:cubicBezTo>
                  <a:cubicBezTo>
                    <a:pt x="14" y="1"/>
                    <a:pt x="16" y="2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105"/>
            <p:cNvSpPr/>
            <p:nvPr/>
          </p:nvSpPr>
          <p:spPr bwMode="auto">
            <a:xfrm>
              <a:off x="4598987" y="893762"/>
              <a:ext cx="306388" cy="153988"/>
            </a:xfrm>
            <a:custGeom>
              <a:avLst/>
              <a:gdLst>
                <a:gd name="T0" fmla="*/ 29 w 82"/>
                <a:gd name="T1" fmla="*/ 28 h 41"/>
                <a:gd name="T2" fmla="*/ 26 w 82"/>
                <a:gd name="T3" fmla="*/ 29 h 41"/>
                <a:gd name="T4" fmla="*/ 19 w 82"/>
                <a:gd name="T5" fmla="*/ 28 h 41"/>
                <a:gd name="T6" fmla="*/ 23 w 82"/>
                <a:gd name="T7" fmla="*/ 25 h 41"/>
                <a:gd name="T8" fmla="*/ 31 w 82"/>
                <a:gd name="T9" fmla="*/ 19 h 41"/>
                <a:gd name="T10" fmla="*/ 29 w 82"/>
                <a:gd name="T11" fmla="*/ 15 h 41"/>
                <a:gd name="T12" fmla="*/ 22 w 82"/>
                <a:gd name="T13" fmla="*/ 15 h 41"/>
                <a:gd name="T14" fmla="*/ 15 w 82"/>
                <a:gd name="T15" fmla="*/ 21 h 41"/>
                <a:gd name="T16" fmla="*/ 5 w 82"/>
                <a:gd name="T17" fmla="*/ 19 h 41"/>
                <a:gd name="T18" fmla="*/ 6 w 82"/>
                <a:gd name="T19" fmla="*/ 9 h 41"/>
                <a:gd name="T20" fmla="*/ 3 w 82"/>
                <a:gd name="T21" fmla="*/ 11 h 41"/>
                <a:gd name="T22" fmla="*/ 2 w 82"/>
                <a:gd name="T23" fmla="*/ 4 h 41"/>
                <a:gd name="T24" fmla="*/ 5 w 82"/>
                <a:gd name="T25" fmla="*/ 5 h 41"/>
                <a:gd name="T26" fmla="*/ 13 w 82"/>
                <a:gd name="T27" fmla="*/ 2 h 41"/>
                <a:gd name="T28" fmla="*/ 15 w 82"/>
                <a:gd name="T29" fmla="*/ 7 h 41"/>
                <a:gd name="T30" fmla="*/ 26 w 82"/>
                <a:gd name="T31" fmla="*/ 8 h 41"/>
                <a:gd name="T32" fmla="*/ 30 w 82"/>
                <a:gd name="T33" fmla="*/ 2 h 41"/>
                <a:gd name="T34" fmla="*/ 44 w 82"/>
                <a:gd name="T35" fmla="*/ 4 h 41"/>
                <a:gd name="T36" fmla="*/ 45 w 82"/>
                <a:gd name="T37" fmla="*/ 4 h 41"/>
                <a:gd name="T38" fmla="*/ 51 w 82"/>
                <a:gd name="T39" fmla="*/ 8 h 41"/>
                <a:gd name="T40" fmla="*/ 50 w 82"/>
                <a:gd name="T41" fmla="*/ 11 h 41"/>
                <a:gd name="T42" fmla="*/ 57 w 82"/>
                <a:gd name="T43" fmla="*/ 9 h 41"/>
                <a:gd name="T44" fmla="*/ 65 w 82"/>
                <a:gd name="T45" fmla="*/ 12 h 41"/>
                <a:gd name="T46" fmla="*/ 67 w 82"/>
                <a:gd name="T47" fmla="*/ 15 h 41"/>
                <a:gd name="T48" fmla="*/ 68 w 82"/>
                <a:gd name="T49" fmla="*/ 16 h 41"/>
                <a:gd name="T50" fmla="*/ 69 w 82"/>
                <a:gd name="T51" fmla="*/ 19 h 41"/>
                <a:gd name="T52" fmla="*/ 72 w 82"/>
                <a:gd name="T53" fmla="*/ 19 h 41"/>
                <a:gd name="T54" fmla="*/ 72 w 82"/>
                <a:gd name="T55" fmla="*/ 22 h 41"/>
                <a:gd name="T56" fmla="*/ 75 w 82"/>
                <a:gd name="T57" fmla="*/ 22 h 41"/>
                <a:gd name="T58" fmla="*/ 76 w 82"/>
                <a:gd name="T59" fmla="*/ 26 h 41"/>
                <a:gd name="T60" fmla="*/ 81 w 82"/>
                <a:gd name="T61" fmla="*/ 26 h 41"/>
                <a:gd name="T62" fmla="*/ 76 w 82"/>
                <a:gd name="T63" fmla="*/ 29 h 41"/>
                <a:gd name="T64" fmla="*/ 76 w 82"/>
                <a:gd name="T65" fmla="*/ 30 h 41"/>
                <a:gd name="T66" fmla="*/ 62 w 82"/>
                <a:gd name="T67" fmla="*/ 30 h 41"/>
                <a:gd name="T68" fmla="*/ 62 w 82"/>
                <a:gd name="T69" fmla="*/ 22 h 41"/>
                <a:gd name="T70" fmla="*/ 48 w 82"/>
                <a:gd name="T71" fmla="*/ 21 h 41"/>
                <a:gd name="T72" fmla="*/ 47 w 82"/>
                <a:gd name="T73" fmla="*/ 25 h 41"/>
                <a:gd name="T74" fmla="*/ 44 w 82"/>
                <a:gd name="T75" fmla="*/ 25 h 41"/>
                <a:gd name="T76" fmla="*/ 41 w 82"/>
                <a:gd name="T77" fmla="*/ 28 h 41"/>
                <a:gd name="T78" fmla="*/ 43 w 82"/>
                <a:gd name="T79" fmla="*/ 29 h 41"/>
                <a:gd name="T80" fmla="*/ 38 w 82"/>
                <a:gd name="T81" fmla="*/ 30 h 41"/>
                <a:gd name="T82" fmla="*/ 38 w 82"/>
                <a:gd name="T83" fmla="*/ 39 h 41"/>
                <a:gd name="T84" fmla="*/ 20 w 82"/>
                <a:gd name="T85" fmla="*/ 33 h 41"/>
                <a:gd name="T86" fmla="*/ 24 w 82"/>
                <a:gd name="T87" fmla="*/ 30 h 41"/>
                <a:gd name="T88" fmla="*/ 30 w 82"/>
                <a:gd name="T89" fmla="*/ 30 h 41"/>
                <a:gd name="T90" fmla="*/ 29 w 82"/>
                <a:gd name="T91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" h="41">
                  <a:moveTo>
                    <a:pt x="29" y="28"/>
                  </a:moveTo>
                  <a:cubicBezTo>
                    <a:pt x="28" y="25"/>
                    <a:pt x="26" y="29"/>
                    <a:pt x="26" y="29"/>
                  </a:cubicBezTo>
                  <a:cubicBezTo>
                    <a:pt x="24" y="29"/>
                    <a:pt x="22" y="26"/>
                    <a:pt x="19" y="28"/>
                  </a:cubicBezTo>
                  <a:cubicBezTo>
                    <a:pt x="19" y="25"/>
                    <a:pt x="21" y="26"/>
                    <a:pt x="23" y="25"/>
                  </a:cubicBezTo>
                  <a:cubicBezTo>
                    <a:pt x="26" y="23"/>
                    <a:pt x="28" y="20"/>
                    <a:pt x="31" y="19"/>
                  </a:cubicBezTo>
                  <a:cubicBezTo>
                    <a:pt x="31" y="18"/>
                    <a:pt x="28" y="18"/>
                    <a:pt x="29" y="15"/>
                  </a:cubicBezTo>
                  <a:cubicBezTo>
                    <a:pt x="26" y="14"/>
                    <a:pt x="23" y="19"/>
                    <a:pt x="22" y="15"/>
                  </a:cubicBezTo>
                  <a:cubicBezTo>
                    <a:pt x="20" y="17"/>
                    <a:pt x="17" y="19"/>
                    <a:pt x="15" y="21"/>
                  </a:cubicBezTo>
                  <a:cubicBezTo>
                    <a:pt x="10" y="21"/>
                    <a:pt x="10" y="18"/>
                    <a:pt x="5" y="19"/>
                  </a:cubicBezTo>
                  <a:cubicBezTo>
                    <a:pt x="8" y="17"/>
                    <a:pt x="8" y="14"/>
                    <a:pt x="6" y="9"/>
                  </a:cubicBezTo>
                  <a:cubicBezTo>
                    <a:pt x="5" y="9"/>
                    <a:pt x="4" y="10"/>
                    <a:pt x="3" y="11"/>
                  </a:cubicBezTo>
                  <a:cubicBezTo>
                    <a:pt x="0" y="11"/>
                    <a:pt x="3" y="6"/>
                    <a:pt x="2" y="4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6" y="2"/>
                    <a:pt x="13" y="6"/>
                    <a:pt x="13" y="2"/>
                  </a:cubicBezTo>
                  <a:cubicBezTo>
                    <a:pt x="15" y="3"/>
                    <a:pt x="14" y="5"/>
                    <a:pt x="15" y="7"/>
                  </a:cubicBezTo>
                  <a:cubicBezTo>
                    <a:pt x="20" y="8"/>
                    <a:pt x="25" y="0"/>
                    <a:pt x="26" y="8"/>
                  </a:cubicBezTo>
                  <a:cubicBezTo>
                    <a:pt x="30" y="8"/>
                    <a:pt x="30" y="6"/>
                    <a:pt x="30" y="2"/>
                  </a:cubicBezTo>
                  <a:cubicBezTo>
                    <a:pt x="34" y="4"/>
                    <a:pt x="38" y="3"/>
                    <a:pt x="44" y="4"/>
                  </a:cubicBezTo>
                  <a:cubicBezTo>
                    <a:pt x="45" y="4"/>
                    <a:pt x="45" y="6"/>
                    <a:pt x="45" y="4"/>
                  </a:cubicBezTo>
                  <a:cubicBezTo>
                    <a:pt x="48" y="4"/>
                    <a:pt x="46" y="10"/>
                    <a:pt x="51" y="8"/>
                  </a:cubicBezTo>
                  <a:cubicBezTo>
                    <a:pt x="51" y="9"/>
                    <a:pt x="50" y="9"/>
                    <a:pt x="50" y="11"/>
                  </a:cubicBezTo>
                  <a:cubicBezTo>
                    <a:pt x="52" y="10"/>
                    <a:pt x="57" y="12"/>
                    <a:pt x="57" y="9"/>
                  </a:cubicBezTo>
                  <a:cubicBezTo>
                    <a:pt x="58" y="11"/>
                    <a:pt x="59" y="13"/>
                    <a:pt x="65" y="12"/>
                  </a:cubicBezTo>
                  <a:cubicBezTo>
                    <a:pt x="63" y="15"/>
                    <a:pt x="64" y="14"/>
                    <a:pt x="67" y="15"/>
                  </a:cubicBezTo>
                  <a:cubicBezTo>
                    <a:pt x="67" y="15"/>
                    <a:pt x="66" y="16"/>
                    <a:pt x="68" y="16"/>
                  </a:cubicBezTo>
                  <a:cubicBezTo>
                    <a:pt x="70" y="17"/>
                    <a:pt x="68" y="18"/>
                    <a:pt x="69" y="19"/>
                  </a:cubicBezTo>
                  <a:cubicBezTo>
                    <a:pt x="70" y="20"/>
                    <a:pt x="72" y="19"/>
                    <a:pt x="72" y="19"/>
                  </a:cubicBezTo>
                  <a:cubicBezTo>
                    <a:pt x="73" y="20"/>
                    <a:pt x="72" y="22"/>
                    <a:pt x="72" y="22"/>
                  </a:cubicBezTo>
                  <a:cubicBezTo>
                    <a:pt x="73" y="23"/>
                    <a:pt x="75" y="22"/>
                    <a:pt x="75" y="22"/>
                  </a:cubicBezTo>
                  <a:cubicBezTo>
                    <a:pt x="76" y="23"/>
                    <a:pt x="75" y="25"/>
                    <a:pt x="76" y="26"/>
                  </a:cubicBezTo>
                  <a:cubicBezTo>
                    <a:pt x="79" y="27"/>
                    <a:pt x="80" y="24"/>
                    <a:pt x="81" y="26"/>
                  </a:cubicBezTo>
                  <a:cubicBezTo>
                    <a:pt x="82" y="30"/>
                    <a:pt x="77" y="28"/>
                    <a:pt x="76" y="29"/>
                  </a:cubicBezTo>
                  <a:cubicBezTo>
                    <a:pt x="76" y="29"/>
                    <a:pt x="76" y="30"/>
                    <a:pt x="76" y="30"/>
                  </a:cubicBezTo>
                  <a:cubicBezTo>
                    <a:pt x="73" y="32"/>
                    <a:pt x="67" y="30"/>
                    <a:pt x="62" y="30"/>
                  </a:cubicBezTo>
                  <a:cubicBezTo>
                    <a:pt x="61" y="26"/>
                    <a:pt x="62" y="27"/>
                    <a:pt x="62" y="22"/>
                  </a:cubicBezTo>
                  <a:cubicBezTo>
                    <a:pt x="61" y="18"/>
                    <a:pt x="51" y="18"/>
                    <a:pt x="48" y="21"/>
                  </a:cubicBezTo>
                  <a:cubicBezTo>
                    <a:pt x="46" y="21"/>
                    <a:pt x="48" y="24"/>
                    <a:pt x="47" y="25"/>
                  </a:cubicBezTo>
                  <a:cubicBezTo>
                    <a:pt x="47" y="25"/>
                    <a:pt x="44" y="24"/>
                    <a:pt x="44" y="25"/>
                  </a:cubicBezTo>
                  <a:cubicBezTo>
                    <a:pt x="43" y="26"/>
                    <a:pt x="44" y="28"/>
                    <a:pt x="41" y="28"/>
                  </a:cubicBezTo>
                  <a:cubicBezTo>
                    <a:pt x="41" y="29"/>
                    <a:pt x="42" y="29"/>
                    <a:pt x="43" y="29"/>
                  </a:cubicBezTo>
                  <a:cubicBezTo>
                    <a:pt x="42" y="31"/>
                    <a:pt x="40" y="30"/>
                    <a:pt x="38" y="30"/>
                  </a:cubicBezTo>
                  <a:cubicBezTo>
                    <a:pt x="37" y="35"/>
                    <a:pt x="38" y="34"/>
                    <a:pt x="38" y="39"/>
                  </a:cubicBezTo>
                  <a:cubicBezTo>
                    <a:pt x="34" y="40"/>
                    <a:pt x="21" y="41"/>
                    <a:pt x="20" y="33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8" y="30"/>
                    <a:pt x="27" y="33"/>
                    <a:pt x="30" y="30"/>
                  </a:cubicBezTo>
                  <a:cubicBezTo>
                    <a:pt x="29" y="29"/>
                    <a:pt x="26" y="28"/>
                    <a:pt x="29" y="28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106"/>
            <p:cNvSpPr/>
            <p:nvPr/>
          </p:nvSpPr>
          <p:spPr bwMode="auto">
            <a:xfrm>
              <a:off x="1736725" y="1014412"/>
              <a:ext cx="146050" cy="74613"/>
            </a:xfrm>
            <a:custGeom>
              <a:avLst/>
              <a:gdLst>
                <a:gd name="T0" fmla="*/ 38 w 39"/>
                <a:gd name="T1" fmla="*/ 3 h 20"/>
                <a:gd name="T2" fmla="*/ 38 w 39"/>
                <a:gd name="T3" fmla="*/ 7 h 20"/>
                <a:gd name="T4" fmla="*/ 36 w 39"/>
                <a:gd name="T5" fmla="*/ 7 h 20"/>
                <a:gd name="T6" fmla="*/ 36 w 39"/>
                <a:gd name="T7" fmla="*/ 11 h 20"/>
                <a:gd name="T8" fmla="*/ 31 w 39"/>
                <a:gd name="T9" fmla="*/ 14 h 20"/>
                <a:gd name="T10" fmla="*/ 27 w 39"/>
                <a:gd name="T11" fmla="*/ 10 h 20"/>
                <a:gd name="T12" fmla="*/ 23 w 39"/>
                <a:gd name="T13" fmla="*/ 13 h 20"/>
                <a:gd name="T14" fmla="*/ 17 w 39"/>
                <a:gd name="T15" fmla="*/ 18 h 20"/>
                <a:gd name="T16" fmla="*/ 2 w 39"/>
                <a:gd name="T17" fmla="*/ 18 h 20"/>
                <a:gd name="T18" fmla="*/ 0 w 39"/>
                <a:gd name="T19" fmla="*/ 13 h 20"/>
                <a:gd name="T20" fmla="*/ 6 w 39"/>
                <a:gd name="T21" fmla="*/ 14 h 20"/>
                <a:gd name="T22" fmla="*/ 12 w 39"/>
                <a:gd name="T23" fmla="*/ 10 h 20"/>
                <a:gd name="T24" fmla="*/ 14 w 39"/>
                <a:gd name="T25" fmla="*/ 7 h 20"/>
                <a:gd name="T26" fmla="*/ 19 w 39"/>
                <a:gd name="T27" fmla="*/ 6 h 20"/>
                <a:gd name="T28" fmla="*/ 20 w 39"/>
                <a:gd name="T29" fmla="*/ 6 h 20"/>
                <a:gd name="T30" fmla="*/ 23 w 39"/>
                <a:gd name="T31" fmla="*/ 3 h 20"/>
                <a:gd name="T32" fmla="*/ 28 w 39"/>
                <a:gd name="T33" fmla="*/ 3 h 20"/>
                <a:gd name="T34" fmla="*/ 38 w 39"/>
                <a:gd name="T3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8" y="3"/>
                  </a:moveTo>
                  <a:cubicBezTo>
                    <a:pt x="38" y="3"/>
                    <a:pt x="39" y="6"/>
                    <a:pt x="38" y="7"/>
                  </a:cubicBezTo>
                  <a:cubicBezTo>
                    <a:pt x="38" y="7"/>
                    <a:pt x="36" y="6"/>
                    <a:pt x="36" y="7"/>
                  </a:cubicBezTo>
                  <a:cubicBezTo>
                    <a:pt x="35" y="7"/>
                    <a:pt x="37" y="11"/>
                    <a:pt x="36" y="11"/>
                  </a:cubicBezTo>
                  <a:cubicBezTo>
                    <a:pt x="34" y="11"/>
                    <a:pt x="32" y="9"/>
                    <a:pt x="31" y="14"/>
                  </a:cubicBezTo>
                  <a:cubicBezTo>
                    <a:pt x="29" y="14"/>
                    <a:pt x="30" y="9"/>
                    <a:pt x="27" y="10"/>
                  </a:cubicBezTo>
                  <a:cubicBezTo>
                    <a:pt x="24" y="9"/>
                    <a:pt x="25" y="12"/>
                    <a:pt x="23" y="13"/>
                  </a:cubicBezTo>
                  <a:cubicBezTo>
                    <a:pt x="21" y="15"/>
                    <a:pt x="17" y="14"/>
                    <a:pt x="17" y="18"/>
                  </a:cubicBezTo>
                  <a:cubicBezTo>
                    <a:pt x="11" y="20"/>
                    <a:pt x="8" y="19"/>
                    <a:pt x="2" y="18"/>
                  </a:cubicBezTo>
                  <a:cubicBezTo>
                    <a:pt x="2" y="16"/>
                    <a:pt x="0" y="15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ubicBezTo>
                    <a:pt x="9" y="14"/>
                    <a:pt x="9" y="10"/>
                    <a:pt x="12" y="10"/>
                  </a:cubicBezTo>
                  <a:cubicBezTo>
                    <a:pt x="12" y="10"/>
                    <a:pt x="14" y="6"/>
                    <a:pt x="14" y="7"/>
                  </a:cubicBezTo>
                  <a:cubicBezTo>
                    <a:pt x="17" y="10"/>
                    <a:pt x="15" y="6"/>
                    <a:pt x="19" y="6"/>
                  </a:cubicBezTo>
                  <a:cubicBezTo>
                    <a:pt x="19" y="5"/>
                    <a:pt x="20" y="6"/>
                    <a:pt x="20" y="6"/>
                  </a:cubicBezTo>
                  <a:cubicBezTo>
                    <a:pt x="21" y="5"/>
                    <a:pt x="23" y="3"/>
                    <a:pt x="23" y="3"/>
                  </a:cubicBezTo>
                  <a:cubicBezTo>
                    <a:pt x="25" y="2"/>
                    <a:pt x="27" y="3"/>
                    <a:pt x="28" y="3"/>
                  </a:cubicBezTo>
                  <a:cubicBezTo>
                    <a:pt x="30" y="2"/>
                    <a:pt x="35" y="0"/>
                    <a:pt x="38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107"/>
            <p:cNvSpPr/>
            <p:nvPr/>
          </p:nvSpPr>
          <p:spPr bwMode="auto">
            <a:xfrm>
              <a:off x="2135187" y="1042987"/>
              <a:ext cx="146050" cy="76200"/>
            </a:xfrm>
            <a:custGeom>
              <a:avLst/>
              <a:gdLst>
                <a:gd name="T0" fmla="*/ 35 w 39"/>
                <a:gd name="T1" fmla="*/ 2 h 20"/>
                <a:gd name="T2" fmla="*/ 39 w 39"/>
                <a:gd name="T3" fmla="*/ 14 h 20"/>
                <a:gd name="T4" fmla="*/ 36 w 39"/>
                <a:gd name="T5" fmla="*/ 13 h 20"/>
                <a:gd name="T6" fmla="*/ 36 w 39"/>
                <a:gd name="T7" fmla="*/ 17 h 20"/>
                <a:gd name="T8" fmla="*/ 31 w 39"/>
                <a:gd name="T9" fmla="*/ 19 h 20"/>
                <a:gd name="T10" fmla="*/ 29 w 39"/>
                <a:gd name="T11" fmla="*/ 20 h 20"/>
                <a:gd name="T12" fmla="*/ 25 w 39"/>
                <a:gd name="T13" fmla="*/ 20 h 20"/>
                <a:gd name="T14" fmla="*/ 25 w 39"/>
                <a:gd name="T15" fmla="*/ 14 h 20"/>
                <a:gd name="T16" fmla="*/ 11 w 39"/>
                <a:gd name="T17" fmla="*/ 13 h 20"/>
                <a:gd name="T18" fmla="*/ 0 w 39"/>
                <a:gd name="T19" fmla="*/ 6 h 20"/>
                <a:gd name="T20" fmla="*/ 1 w 39"/>
                <a:gd name="T21" fmla="*/ 3 h 20"/>
                <a:gd name="T22" fmla="*/ 4 w 39"/>
                <a:gd name="T23" fmla="*/ 5 h 20"/>
                <a:gd name="T24" fmla="*/ 11 w 39"/>
                <a:gd name="T25" fmla="*/ 7 h 20"/>
                <a:gd name="T26" fmla="*/ 14 w 39"/>
                <a:gd name="T27" fmla="*/ 7 h 20"/>
                <a:gd name="T28" fmla="*/ 15 w 39"/>
                <a:gd name="T29" fmla="*/ 10 h 20"/>
                <a:gd name="T30" fmla="*/ 16 w 39"/>
                <a:gd name="T31" fmla="*/ 5 h 20"/>
                <a:gd name="T32" fmla="*/ 19 w 39"/>
                <a:gd name="T33" fmla="*/ 7 h 20"/>
                <a:gd name="T34" fmla="*/ 35 w 39"/>
                <a:gd name="T3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5" y="2"/>
                  </a:moveTo>
                  <a:cubicBezTo>
                    <a:pt x="33" y="9"/>
                    <a:pt x="39" y="9"/>
                    <a:pt x="39" y="14"/>
                  </a:cubicBezTo>
                  <a:cubicBezTo>
                    <a:pt x="38" y="15"/>
                    <a:pt x="37" y="12"/>
                    <a:pt x="36" y="13"/>
                  </a:cubicBezTo>
                  <a:cubicBezTo>
                    <a:pt x="35" y="14"/>
                    <a:pt x="37" y="17"/>
                    <a:pt x="36" y="17"/>
                  </a:cubicBezTo>
                  <a:cubicBezTo>
                    <a:pt x="35" y="18"/>
                    <a:pt x="32" y="18"/>
                    <a:pt x="31" y="19"/>
                  </a:cubicBezTo>
                  <a:cubicBezTo>
                    <a:pt x="30" y="19"/>
                    <a:pt x="30" y="20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3" y="18"/>
                    <a:pt x="23" y="16"/>
                    <a:pt x="25" y="14"/>
                  </a:cubicBezTo>
                  <a:cubicBezTo>
                    <a:pt x="20" y="17"/>
                    <a:pt x="17" y="13"/>
                    <a:pt x="11" y="13"/>
                  </a:cubicBezTo>
                  <a:cubicBezTo>
                    <a:pt x="10" y="8"/>
                    <a:pt x="3" y="9"/>
                    <a:pt x="0" y="6"/>
                  </a:cubicBezTo>
                  <a:cubicBezTo>
                    <a:pt x="0" y="6"/>
                    <a:pt x="1" y="3"/>
                    <a:pt x="1" y="3"/>
                  </a:cubicBezTo>
                  <a:cubicBezTo>
                    <a:pt x="3" y="2"/>
                    <a:pt x="3" y="4"/>
                    <a:pt x="4" y="5"/>
                  </a:cubicBezTo>
                  <a:cubicBezTo>
                    <a:pt x="6" y="5"/>
                    <a:pt x="10" y="6"/>
                    <a:pt x="11" y="7"/>
                  </a:cubicBezTo>
                  <a:cubicBezTo>
                    <a:pt x="11" y="8"/>
                    <a:pt x="13" y="7"/>
                    <a:pt x="14" y="7"/>
                  </a:cubicBezTo>
                  <a:cubicBezTo>
                    <a:pt x="14" y="8"/>
                    <a:pt x="13" y="11"/>
                    <a:pt x="15" y="10"/>
                  </a:cubicBezTo>
                  <a:cubicBezTo>
                    <a:pt x="19" y="9"/>
                    <a:pt x="13" y="6"/>
                    <a:pt x="16" y="5"/>
                  </a:cubicBezTo>
                  <a:cubicBezTo>
                    <a:pt x="19" y="3"/>
                    <a:pt x="19" y="7"/>
                    <a:pt x="19" y="7"/>
                  </a:cubicBezTo>
                  <a:cubicBezTo>
                    <a:pt x="24" y="7"/>
                    <a:pt x="26" y="0"/>
                    <a:pt x="35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108"/>
            <p:cNvSpPr/>
            <p:nvPr/>
          </p:nvSpPr>
          <p:spPr bwMode="auto">
            <a:xfrm>
              <a:off x="1852612" y="1047750"/>
              <a:ext cx="258763" cy="96838"/>
            </a:xfrm>
            <a:custGeom>
              <a:avLst/>
              <a:gdLst>
                <a:gd name="T0" fmla="*/ 31 w 69"/>
                <a:gd name="T1" fmla="*/ 9 h 26"/>
                <a:gd name="T2" fmla="*/ 45 w 69"/>
                <a:gd name="T3" fmla="*/ 15 h 26"/>
                <a:gd name="T4" fmla="*/ 45 w 69"/>
                <a:gd name="T5" fmla="*/ 8 h 26"/>
                <a:gd name="T6" fmla="*/ 41 w 69"/>
                <a:gd name="T7" fmla="*/ 2 h 26"/>
                <a:gd name="T8" fmla="*/ 51 w 69"/>
                <a:gd name="T9" fmla="*/ 1 h 26"/>
                <a:gd name="T10" fmla="*/ 54 w 69"/>
                <a:gd name="T11" fmla="*/ 4 h 26"/>
                <a:gd name="T12" fmla="*/ 54 w 69"/>
                <a:gd name="T13" fmla="*/ 6 h 26"/>
                <a:gd name="T14" fmla="*/ 59 w 69"/>
                <a:gd name="T15" fmla="*/ 11 h 26"/>
                <a:gd name="T16" fmla="*/ 63 w 69"/>
                <a:gd name="T17" fmla="*/ 8 h 26"/>
                <a:gd name="T18" fmla="*/ 68 w 69"/>
                <a:gd name="T19" fmla="*/ 11 h 26"/>
                <a:gd name="T20" fmla="*/ 69 w 69"/>
                <a:gd name="T21" fmla="*/ 13 h 26"/>
                <a:gd name="T22" fmla="*/ 68 w 69"/>
                <a:gd name="T23" fmla="*/ 19 h 26"/>
                <a:gd name="T24" fmla="*/ 59 w 69"/>
                <a:gd name="T25" fmla="*/ 20 h 26"/>
                <a:gd name="T26" fmla="*/ 54 w 69"/>
                <a:gd name="T27" fmla="*/ 19 h 26"/>
                <a:gd name="T28" fmla="*/ 41 w 69"/>
                <a:gd name="T29" fmla="*/ 22 h 26"/>
                <a:gd name="T30" fmla="*/ 38 w 69"/>
                <a:gd name="T31" fmla="*/ 22 h 26"/>
                <a:gd name="T32" fmla="*/ 34 w 69"/>
                <a:gd name="T33" fmla="*/ 23 h 26"/>
                <a:gd name="T34" fmla="*/ 20 w 69"/>
                <a:gd name="T35" fmla="*/ 26 h 26"/>
                <a:gd name="T36" fmla="*/ 33 w 69"/>
                <a:gd name="T37" fmla="*/ 22 h 26"/>
                <a:gd name="T38" fmla="*/ 26 w 69"/>
                <a:gd name="T39" fmla="*/ 19 h 26"/>
                <a:gd name="T40" fmla="*/ 20 w 69"/>
                <a:gd name="T41" fmla="*/ 16 h 26"/>
                <a:gd name="T42" fmla="*/ 14 w 69"/>
                <a:gd name="T43" fmla="*/ 19 h 26"/>
                <a:gd name="T44" fmla="*/ 10 w 69"/>
                <a:gd name="T45" fmla="*/ 18 h 26"/>
                <a:gd name="T46" fmla="*/ 0 w 69"/>
                <a:gd name="T47" fmla="*/ 16 h 26"/>
                <a:gd name="T48" fmla="*/ 3 w 69"/>
                <a:gd name="T49" fmla="*/ 13 h 26"/>
                <a:gd name="T50" fmla="*/ 5 w 69"/>
                <a:gd name="T51" fmla="*/ 9 h 26"/>
                <a:gd name="T52" fmla="*/ 10 w 69"/>
                <a:gd name="T53" fmla="*/ 8 h 26"/>
                <a:gd name="T54" fmla="*/ 9 w 69"/>
                <a:gd name="T55" fmla="*/ 5 h 26"/>
                <a:gd name="T56" fmla="*/ 12 w 69"/>
                <a:gd name="T57" fmla="*/ 5 h 26"/>
                <a:gd name="T58" fmla="*/ 16 w 69"/>
                <a:gd name="T59" fmla="*/ 4 h 26"/>
                <a:gd name="T60" fmla="*/ 23 w 69"/>
                <a:gd name="T61" fmla="*/ 5 h 26"/>
                <a:gd name="T62" fmla="*/ 24 w 69"/>
                <a:gd name="T63" fmla="*/ 8 h 26"/>
                <a:gd name="T64" fmla="*/ 27 w 69"/>
                <a:gd name="T65" fmla="*/ 8 h 26"/>
                <a:gd name="T66" fmla="*/ 27 w 69"/>
                <a:gd name="T67" fmla="*/ 12 h 26"/>
                <a:gd name="T68" fmla="*/ 31 w 69"/>
                <a:gd name="T6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26">
                  <a:moveTo>
                    <a:pt x="31" y="9"/>
                  </a:moveTo>
                  <a:cubicBezTo>
                    <a:pt x="30" y="14"/>
                    <a:pt x="43" y="12"/>
                    <a:pt x="45" y="15"/>
                  </a:cubicBezTo>
                  <a:cubicBezTo>
                    <a:pt x="48" y="9"/>
                    <a:pt x="36" y="8"/>
                    <a:pt x="45" y="8"/>
                  </a:cubicBezTo>
                  <a:cubicBezTo>
                    <a:pt x="47" y="2"/>
                    <a:pt x="39" y="7"/>
                    <a:pt x="41" y="2"/>
                  </a:cubicBezTo>
                  <a:cubicBezTo>
                    <a:pt x="45" y="3"/>
                    <a:pt x="46" y="0"/>
                    <a:pt x="51" y="1"/>
                  </a:cubicBezTo>
                  <a:cubicBezTo>
                    <a:pt x="50" y="4"/>
                    <a:pt x="53" y="3"/>
                    <a:pt x="54" y="4"/>
                  </a:cubicBezTo>
                  <a:cubicBezTo>
                    <a:pt x="54" y="4"/>
                    <a:pt x="53" y="6"/>
                    <a:pt x="54" y="6"/>
                  </a:cubicBezTo>
                  <a:cubicBezTo>
                    <a:pt x="55" y="7"/>
                    <a:pt x="57" y="8"/>
                    <a:pt x="59" y="11"/>
                  </a:cubicBezTo>
                  <a:cubicBezTo>
                    <a:pt x="61" y="10"/>
                    <a:pt x="61" y="7"/>
                    <a:pt x="63" y="8"/>
                  </a:cubicBezTo>
                  <a:cubicBezTo>
                    <a:pt x="66" y="8"/>
                    <a:pt x="67" y="9"/>
                    <a:pt x="68" y="11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7" y="15"/>
                    <a:pt x="69" y="14"/>
                    <a:pt x="68" y="19"/>
                  </a:cubicBezTo>
                  <a:cubicBezTo>
                    <a:pt x="65" y="16"/>
                    <a:pt x="62" y="20"/>
                    <a:pt x="59" y="20"/>
                  </a:cubicBezTo>
                  <a:cubicBezTo>
                    <a:pt x="57" y="21"/>
                    <a:pt x="56" y="19"/>
                    <a:pt x="54" y="19"/>
                  </a:cubicBezTo>
                  <a:cubicBezTo>
                    <a:pt x="50" y="19"/>
                    <a:pt x="44" y="21"/>
                    <a:pt x="41" y="22"/>
                  </a:cubicBezTo>
                  <a:cubicBezTo>
                    <a:pt x="40" y="22"/>
                    <a:pt x="38" y="21"/>
                    <a:pt x="38" y="22"/>
                  </a:cubicBezTo>
                  <a:cubicBezTo>
                    <a:pt x="37" y="23"/>
                    <a:pt x="36" y="22"/>
                    <a:pt x="34" y="23"/>
                  </a:cubicBezTo>
                  <a:cubicBezTo>
                    <a:pt x="32" y="24"/>
                    <a:pt x="25" y="26"/>
                    <a:pt x="20" y="26"/>
                  </a:cubicBezTo>
                  <a:cubicBezTo>
                    <a:pt x="21" y="21"/>
                    <a:pt x="27" y="22"/>
                    <a:pt x="33" y="22"/>
                  </a:cubicBezTo>
                  <a:cubicBezTo>
                    <a:pt x="33" y="16"/>
                    <a:pt x="28" y="20"/>
                    <a:pt x="26" y="19"/>
                  </a:cubicBezTo>
                  <a:cubicBezTo>
                    <a:pt x="23" y="18"/>
                    <a:pt x="22" y="18"/>
                    <a:pt x="20" y="16"/>
                  </a:cubicBezTo>
                  <a:cubicBezTo>
                    <a:pt x="17" y="15"/>
                    <a:pt x="17" y="19"/>
                    <a:pt x="14" y="19"/>
                  </a:cubicBezTo>
                  <a:cubicBezTo>
                    <a:pt x="12" y="19"/>
                    <a:pt x="12" y="18"/>
                    <a:pt x="10" y="18"/>
                  </a:cubicBezTo>
                  <a:cubicBezTo>
                    <a:pt x="7" y="17"/>
                    <a:pt x="3" y="19"/>
                    <a:pt x="0" y="16"/>
                  </a:cubicBezTo>
                  <a:cubicBezTo>
                    <a:pt x="0" y="14"/>
                    <a:pt x="2" y="14"/>
                    <a:pt x="3" y="13"/>
                  </a:cubicBezTo>
                  <a:cubicBezTo>
                    <a:pt x="3" y="13"/>
                    <a:pt x="4" y="9"/>
                    <a:pt x="5" y="9"/>
                  </a:cubicBezTo>
                  <a:cubicBezTo>
                    <a:pt x="6" y="8"/>
                    <a:pt x="9" y="9"/>
                    <a:pt x="10" y="8"/>
                  </a:cubicBezTo>
                  <a:cubicBezTo>
                    <a:pt x="11" y="7"/>
                    <a:pt x="5" y="6"/>
                    <a:pt x="9" y="5"/>
                  </a:cubicBezTo>
                  <a:cubicBezTo>
                    <a:pt x="10" y="5"/>
                    <a:pt x="11" y="5"/>
                    <a:pt x="12" y="5"/>
                  </a:cubicBezTo>
                  <a:cubicBezTo>
                    <a:pt x="13" y="5"/>
                    <a:pt x="14" y="4"/>
                    <a:pt x="16" y="4"/>
                  </a:cubicBezTo>
                  <a:cubicBezTo>
                    <a:pt x="17" y="4"/>
                    <a:pt x="22" y="4"/>
                    <a:pt x="23" y="5"/>
                  </a:cubicBezTo>
                  <a:cubicBezTo>
                    <a:pt x="24" y="6"/>
                    <a:pt x="23" y="7"/>
                    <a:pt x="24" y="8"/>
                  </a:cubicBezTo>
                  <a:cubicBezTo>
                    <a:pt x="25" y="8"/>
                    <a:pt x="27" y="7"/>
                    <a:pt x="27" y="8"/>
                  </a:cubicBezTo>
                  <a:cubicBezTo>
                    <a:pt x="28" y="9"/>
                    <a:pt x="24" y="13"/>
                    <a:pt x="27" y="12"/>
                  </a:cubicBezTo>
                  <a:cubicBezTo>
                    <a:pt x="28" y="12"/>
                    <a:pt x="29" y="8"/>
                    <a:pt x="31" y="9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109"/>
            <p:cNvSpPr/>
            <p:nvPr/>
          </p:nvSpPr>
          <p:spPr bwMode="auto">
            <a:xfrm>
              <a:off x="1676400" y="1144587"/>
              <a:ext cx="206375" cy="139700"/>
            </a:xfrm>
            <a:custGeom>
              <a:avLst/>
              <a:gdLst>
                <a:gd name="T0" fmla="*/ 7 w 55"/>
                <a:gd name="T1" fmla="*/ 1 h 37"/>
                <a:gd name="T2" fmla="*/ 30 w 55"/>
                <a:gd name="T3" fmla="*/ 3 h 37"/>
                <a:gd name="T4" fmla="*/ 33 w 55"/>
                <a:gd name="T5" fmla="*/ 3 h 37"/>
                <a:gd name="T6" fmla="*/ 39 w 55"/>
                <a:gd name="T7" fmla="*/ 4 h 37"/>
                <a:gd name="T8" fmla="*/ 44 w 55"/>
                <a:gd name="T9" fmla="*/ 4 h 37"/>
                <a:gd name="T10" fmla="*/ 46 w 55"/>
                <a:gd name="T11" fmla="*/ 6 h 37"/>
                <a:gd name="T12" fmla="*/ 54 w 55"/>
                <a:gd name="T13" fmla="*/ 11 h 37"/>
                <a:gd name="T14" fmla="*/ 42 w 55"/>
                <a:gd name="T15" fmla="*/ 14 h 37"/>
                <a:gd name="T16" fmla="*/ 40 w 55"/>
                <a:gd name="T17" fmla="*/ 17 h 37"/>
                <a:gd name="T18" fmla="*/ 37 w 55"/>
                <a:gd name="T19" fmla="*/ 15 h 37"/>
                <a:gd name="T20" fmla="*/ 36 w 55"/>
                <a:gd name="T21" fmla="*/ 17 h 37"/>
                <a:gd name="T22" fmla="*/ 37 w 55"/>
                <a:gd name="T23" fmla="*/ 18 h 37"/>
                <a:gd name="T24" fmla="*/ 35 w 55"/>
                <a:gd name="T25" fmla="*/ 20 h 37"/>
                <a:gd name="T26" fmla="*/ 35 w 55"/>
                <a:gd name="T27" fmla="*/ 22 h 37"/>
                <a:gd name="T28" fmla="*/ 32 w 55"/>
                <a:gd name="T29" fmla="*/ 22 h 37"/>
                <a:gd name="T30" fmla="*/ 29 w 55"/>
                <a:gd name="T31" fmla="*/ 25 h 37"/>
                <a:gd name="T32" fmla="*/ 29 w 55"/>
                <a:gd name="T33" fmla="*/ 31 h 37"/>
                <a:gd name="T34" fmla="*/ 12 w 55"/>
                <a:gd name="T35" fmla="*/ 35 h 37"/>
                <a:gd name="T36" fmla="*/ 0 w 55"/>
                <a:gd name="T37" fmla="*/ 27 h 37"/>
                <a:gd name="T38" fmla="*/ 4 w 55"/>
                <a:gd name="T39" fmla="*/ 24 h 37"/>
                <a:gd name="T40" fmla="*/ 5 w 55"/>
                <a:gd name="T41" fmla="*/ 21 h 37"/>
                <a:gd name="T42" fmla="*/ 4 w 55"/>
                <a:gd name="T43" fmla="*/ 15 h 37"/>
                <a:gd name="T44" fmla="*/ 7 w 55"/>
                <a:gd name="T45" fmla="*/ 14 h 37"/>
                <a:gd name="T46" fmla="*/ 9 w 55"/>
                <a:gd name="T47" fmla="*/ 8 h 37"/>
                <a:gd name="T48" fmla="*/ 7 w 55"/>
                <a:gd name="T4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37">
                  <a:moveTo>
                    <a:pt x="7" y="1"/>
                  </a:moveTo>
                  <a:cubicBezTo>
                    <a:pt x="15" y="2"/>
                    <a:pt x="24" y="0"/>
                    <a:pt x="30" y="3"/>
                  </a:cubicBezTo>
                  <a:cubicBezTo>
                    <a:pt x="31" y="3"/>
                    <a:pt x="33" y="2"/>
                    <a:pt x="33" y="3"/>
                  </a:cubicBezTo>
                  <a:cubicBezTo>
                    <a:pt x="35" y="4"/>
                    <a:pt x="37" y="3"/>
                    <a:pt x="39" y="4"/>
                  </a:cubicBezTo>
                  <a:cubicBezTo>
                    <a:pt x="41" y="7"/>
                    <a:pt x="39" y="3"/>
                    <a:pt x="44" y="4"/>
                  </a:cubicBezTo>
                  <a:cubicBezTo>
                    <a:pt x="45" y="4"/>
                    <a:pt x="45" y="6"/>
                    <a:pt x="46" y="6"/>
                  </a:cubicBezTo>
                  <a:cubicBezTo>
                    <a:pt x="47" y="6"/>
                    <a:pt x="55" y="8"/>
                    <a:pt x="54" y="11"/>
                  </a:cubicBezTo>
                  <a:cubicBezTo>
                    <a:pt x="50" y="12"/>
                    <a:pt x="45" y="13"/>
                    <a:pt x="42" y="14"/>
                  </a:cubicBezTo>
                  <a:cubicBezTo>
                    <a:pt x="40" y="15"/>
                    <a:pt x="41" y="16"/>
                    <a:pt x="40" y="17"/>
                  </a:cubicBezTo>
                  <a:cubicBezTo>
                    <a:pt x="40" y="17"/>
                    <a:pt x="38" y="15"/>
                    <a:pt x="37" y="15"/>
                  </a:cubicBezTo>
                  <a:cubicBezTo>
                    <a:pt x="38" y="15"/>
                    <a:pt x="36" y="18"/>
                    <a:pt x="36" y="17"/>
                  </a:cubicBezTo>
                  <a:cubicBezTo>
                    <a:pt x="36" y="18"/>
                    <a:pt x="37" y="19"/>
                    <a:pt x="37" y="18"/>
                  </a:cubicBezTo>
                  <a:cubicBezTo>
                    <a:pt x="37" y="20"/>
                    <a:pt x="35" y="19"/>
                    <a:pt x="35" y="20"/>
                  </a:cubicBezTo>
                  <a:cubicBezTo>
                    <a:pt x="34" y="20"/>
                    <a:pt x="35" y="22"/>
                    <a:pt x="35" y="22"/>
                  </a:cubicBezTo>
                  <a:cubicBezTo>
                    <a:pt x="34" y="23"/>
                    <a:pt x="32" y="22"/>
                    <a:pt x="32" y="22"/>
                  </a:cubicBezTo>
                  <a:cubicBezTo>
                    <a:pt x="31" y="23"/>
                    <a:pt x="31" y="25"/>
                    <a:pt x="29" y="2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2" y="31"/>
                    <a:pt x="23" y="37"/>
                    <a:pt x="12" y="35"/>
                  </a:cubicBezTo>
                  <a:cubicBezTo>
                    <a:pt x="14" y="27"/>
                    <a:pt x="5" y="29"/>
                    <a:pt x="0" y="27"/>
                  </a:cubicBezTo>
                  <a:cubicBezTo>
                    <a:pt x="0" y="25"/>
                    <a:pt x="3" y="25"/>
                    <a:pt x="4" y="24"/>
                  </a:cubicBezTo>
                  <a:cubicBezTo>
                    <a:pt x="4" y="24"/>
                    <a:pt x="1" y="20"/>
                    <a:pt x="5" y="21"/>
                  </a:cubicBezTo>
                  <a:cubicBezTo>
                    <a:pt x="5" y="19"/>
                    <a:pt x="3" y="18"/>
                    <a:pt x="4" y="15"/>
                  </a:cubicBezTo>
                  <a:cubicBezTo>
                    <a:pt x="6" y="17"/>
                    <a:pt x="6" y="16"/>
                    <a:pt x="7" y="14"/>
                  </a:cubicBezTo>
                  <a:cubicBezTo>
                    <a:pt x="7" y="12"/>
                    <a:pt x="9" y="12"/>
                    <a:pt x="9" y="8"/>
                  </a:cubicBezTo>
                  <a:cubicBezTo>
                    <a:pt x="10" y="4"/>
                    <a:pt x="5" y="7"/>
                    <a:pt x="7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110"/>
            <p:cNvSpPr/>
            <p:nvPr/>
          </p:nvSpPr>
          <p:spPr bwMode="auto">
            <a:xfrm>
              <a:off x="2089150" y="1174750"/>
              <a:ext cx="46038" cy="33338"/>
            </a:xfrm>
            <a:custGeom>
              <a:avLst/>
              <a:gdLst>
                <a:gd name="T0" fmla="*/ 2 w 12"/>
                <a:gd name="T1" fmla="*/ 0 h 9"/>
                <a:gd name="T2" fmla="*/ 10 w 12"/>
                <a:gd name="T3" fmla="*/ 0 h 9"/>
                <a:gd name="T4" fmla="*/ 12 w 12"/>
                <a:gd name="T5" fmla="*/ 6 h 9"/>
                <a:gd name="T6" fmla="*/ 9 w 12"/>
                <a:gd name="T7" fmla="*/ 9 h 9"/>
                <a:gd name="T8" fmla="*/ 0 w 12"/>
                <a:gd name="T9" fmla="*/ 5 h 9"/>
                <a:gd name="T10" fmla="*/ 2 w 12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12" y="3"/>
                    <a:pt x="12" y="6"/>
                  </a:cubicBezTo>
                  <a:cubicBezTo>
                    <a:pt x="9" y="5"/>
                    <a:pt x="9" y="7"/>
                    <a:pt x="9" y="9"/>
                  </a:cubicBezTo>
                  <a:cubicBezTo>
                    <a:pt x="7" y="7"/>
                    <a:pt x="5" y="4"/>
                    <a:pt x="0" y="5"/>
                  </a:cubicBezTo>
                  <a:cubicBezTo>
                    <a:pt x="1" y="3"/>
                    <a:pt x="2" y="2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111"/>
            <p:cNvSpPr/>
            <p:nvPr/>
          </p:nvSpPr>
          <p:spPr bwMode="auto">
            <a:xfrm>
              <a:off x="2317750" y="1160462"/>
              <a:ext cx="106363" cy="74613"/>
            </a:xfrm>
            <a:custGeom>
              <a:avLst/>
              <a:gdLst>
                <a:gd name="T0" fmla="*/ 25 w 28"/>
                <a:gd name="T1" fmla="*/ 2 h 20"/>
                <a:gd name="T2" fmla="*/ 26 w 28"/>
                <a:gd name="T3" fmla="*/ 9 h 20"/>
                <a:gd name="T4" fmla="*/ 24 w 28"/>
                <a:gd name="T5" fmla="*/ 11 h 20"/>
                <a:gd name="T6" fmla="*/ 17 w 28"/>
                <a:gd name="T7" fmla="*/ 13 h 20"/>
                <a:gd name="T8" fmla="*/ 5 w 28"/>
                <a:gd name="T9" fmla="*/ 20 h 20"/>
                <a:gd name="T10" fmla="*/ 4 w 28"/>
                <a:gd name="T11" fmla="*/ 14 h 20"/>
                <a:gd name="T12" fmla="*/ 1 w 28"/>
                <a:gd name="T13" fmla="*/ 11 h 20"/>
                <a:gd name="T14" fmla="*/ 1 w 28"/>
                <a:gd name="T15" fmla="*/ 4 h 20"/>
                <a:gd name="T16" fmla="*/ 4 w 28"/>
                <a:gd name="T17" fmla="*/ 2 h 20"/>
                <a:gd name="T18" fmla="*/ 8 w 28"/>
                <a:gd name="T19" fmla="*/ 0 h 20"/>
                <a:gd name="T20" fmla="*/ 19 w 28"/>
                <a:gd name="T21" fmla="*/ 3 h 20"/>
                <a:gd name="T22" fmla="*/ 25 w 28"/>
                <a:gd name="T2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0">
                  <a:moveTo>
                    <a:pt x="25" y="2"/>
                  </a:moveTo>
                  <a:cubicBezTo>
                    <a:pt x="28" y="1"/>
                    <a:pt x="26" y="7"/>
                    <a:pt x="26" y="9"/>
                  </a:cubicBezTo>
                  <a:cubicBezTo>
                    <a:pt x="24" y="8"/>
                    <a:pt x="24" y="10"/>
                    <a:pt x="24" y="11"/>
                  </a:cubicBezTo>
                  <a:cubicBezTo>
                    <a:pt x="19" y="9"/>
                    <a:pt x="18" y="17"/>
                    <a:pt x="17" y="13"/>
                  </a:cubicBezTo>
                  <a:cubicBezTo>
                    <a:pt x="13" y="16"/>
                    <a:pt x="11" y="19"/>
                    <a:pt x="5" y="20"/>
                  </a:cubicBezTo>
                  <a:cubicBezTo>
                    <a:pt x="4" y="19"/>
                    <a:pt x="4" y="17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2" y="7"/>
                    <a:pt x="1" y="4"/>
                  </a:cubicBezTo>
                  <a:cubicBezTo>
                    <a:pt x="4" y="5"/>
                    <a:pt x="4" y="3"/>
                    <a:pt x="4" y="2"/>
                  </a:cubicBezTo>
                  <a:cubicBezTo>
                    <a:pt x="6" y="2"/>
                    <a:pt x="8" y="2"/>
                    <a:pt x="8" y="0"/>
                  </a:cubicBezTo>
                  <a:cubicBezTo>
                    <a:pt x="10" y="3"/>
                    <a:pt x="17" y="0"/>
                    <a:pt x="19" y="3"/>
                  </a:cubicBezTo>
                  <a:cubicBezTo>
                    <a:pt x="22" y="3"/>
                    <a:pt x="25" y="4"/>
                    <a:pt x="25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112"/>
            <p:cNvSpPr/>
            <p:nvPr/>
          </p:nvSpPr>
          <p:spPr bwMode="auto">
            <a:xfrm>
              <a:off x="3852862" y="1449387"/>
              <a:ext cx="223838" cy="107950"/>
            </a:xfrm>
            <a:custGeom>
              <a:avLst/>
              <a:gdLst>
                <a:gd name="T0" fmla="*/ 44 w 60"/>
                <a:gd name="T1" fmla="*/ 0 h 29"/>
                <a:gd name="T2" fmla="*/ 49 w 60"/>
                <a:gd name="T3" fmla="*/ 3 h 29"/>
                <a:gd name="T4" fmla="*/ 54 w 60"/>
                <a:gd name="T5" fmla="*/ 5 h 29"/>
                <a:gd name="T6" fmla="*/ 52 w 60"/>
                <a:gd name="T7" fmla="*/ 7 h 29"/>
                <a:gd name="T8" fmla="*/ 59 w 60"/>
                <a:gd name="T9" fmla="*/ 12 h 29"/>
                <a:gd name="T10" fmla="*/ 55 w 60"/>
                <a:gd name="T11" fmla="*/ 20 h 29"/>
                <a:gd name="T12" fmla="*/ 51 w 60"/>
                <a:gd name="T13" fmla="*/ 21 h 29"/>
                <a:gd name="T14" fmla="*/ 45 w 60"/>
                <a:gd name="T15" fmla="*/ 24 h 29"/>
                <a:gd name="T16" fmla="*/ 41 w 60"/>
                <a:gd name="T17" fmla="*/ 26 h 29"/>
                <a:gd name="T18" fmla="*/ 38 w 60"/>
                <a:gd name="T19" fmla="*/ 27 h 29"/>
                <a:gd name="T20" fmla="*/ 21 w 60"/>
                <a:gd name="T21" fmla="*/ 28 h 29"/>
                <a:gd name="T22" fmla="*/ 20 w 60"/>
                <a:gd name="T23" fmla="*/ 27 h 29"/>
                <a:gd name="T24" fmla="*/ 14 w 60"/>
                <a:gd name="T25" fmla="*/ 24 h 29"/>
                <a:gd name="T26" fmla="*/ 12 w 60"/>
                <a:gd name="T27" fmla="*/ 23 h 29"/>
                <a:gd name="T28" fmla="*/ 14 w 60"/>
                <a:gd name="T29" fmla="*/ 21 h 29"/>
                <a:gd name="T30" fmla="*/ 10 w 60"/>
                <a:gd name="T31" fmla="*/ 19 h 29"/>
                <a:gd name="T32" fmla="*/ 10 w 60"/>
                <a:gd name="T33" fmla="*/ 10 h 29"/>
                <a:gd name="T34" fmla="*/ 2 w 60"/>
                <a:gd name="T35" fmla="*/ 12 h 29"/>
                <a:gd name="T36" fmla="*/ 5 w 60"/>
                <a:gd name="T37" fmla="*/ 6 h 29"/>
                <a:gd name="T38" fmla="*/ 16 w 60"/>
                <a:gd name="T39" fmla="*/ 6 h 29"/>
                <a:gd name="T40" fmla="*/ 17 w 60"/>
                <a:gd name="T41" fmla="*/ 12 h 29"/>
                <a:gd name="T42" fmla="*/ 21 w 60"/>
                <a:gd name="T43" fmla="*/ 6 h 29"/>
                <a:gd name="T44" fmla="*/ 30 w 60"/>
                <a:gd name="T45" fmla="*/ 9 h 29"/>
                <a:gd name="T46" fmla="*/ 33 w 60"/>
                <a:gd name="T47" fmla="*/ 6 h 29"/>
                <a:gd name="T48" fmla="*/ 41 w 60"/>
                <a:gd name="T49" fmla="*/ 5 h 29"/>
                <a:gd name="T50" fmla="*/ 44 w 60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29">
                  <a:moveTo>
                    <a:pt x="44" y="0"/>
                  </a:moveTo>
                  <a:cubicBezTo>
                    <a:pt x="45" y="1"/>
                    <a:pt x="47" y="2"/>
                    <a:pt x="49" y="3"/>
                  </a:cubicBezTo>
                  <a:cubicBezTo>
                    <a:pt x="50" y="3"/>
                    <a:pt x="53" y="4"/>
                    <a:pt x="54" y="5"/>
                  </a:cubicBezTo>
                  <a:cubicBezTo>
                    <a:pt x="54" y="5"/>
                    <a:pt x="52" y="7"/>
                    <a:pt x="52" y="7"/>
                  </a:cubicBezTo>
                  <a:cubicBezTo>
                    <a:pt x="52" y="10"/>
                    <a:pt x="56" y="13"/>
                    <a:pt x="59" y="12"/>
                  </a:cubicBezTo>
                  <a:cubicBezTo>
                    <a:pt x="60" y="15"/>
                    <a:pt x="59" y="17"/>
                    <a:pt x="55" y="20"/>
                  </a:cubicBezTo>
                  <a:cubicBezTo>
                    <a:pt x="54" y="21"/>
                    <a:pt x="52" y="21"/>
                    <a:pt x="51" y="21"/>
                  </a:cubicBezTo>
                  <a:cubicBezTo>
                    <a:pt x="48" y="23"/>
                    <a:pt x="49" y="23"/>
                    <a:pt x="45" y="24"/>
                  </a:cubicBezTo>
                  <a:cubicBezTo>
                    <a:pt x="45" y="24"/>
                    <a:pt x="41" y="25"/>
                    <a:pt x="41" y="26"/>
                  </a:cubicBezTo>
                  <a:cubicBezTo>
                    <a:pt x="40" y="27"/>
                    <a:pt x="40" y="27"/>
                    <a:pt x="38" y="27"/>
                  </a:cubicBezTo>
                  <a:cubicBezTo>
                    <a:pt x="37" y="27"/>
                    <a:pt x="26" y="29"/>
                    <a:pt x="21" y="28"/>
                  </a:cubicBezTo>
                  <a:cubicBezTo>
                    <a:pt x="21" y="28"/>
                    <a:pt x="21" y="27"/>
                    <a:pt x="20" y="27"/>
                  </a:cubicBezTo>
                  <a:cubicBezTo>
                    <a:pt x="18" y="27"/>
                    <a:pt x="17" y="24"/>
                    <a:pt x="14" y="24"/>
                  </a:cubicBezTo>
                  <a:cubicBezTo>
                    <a:pt x="13" y="24"/>
                    <a:pt x="13" y="23"/>
                    <a:pt x="12" y="23"/>
                  </a:cubicBezTo>
                  <a:cubicBezTo>
                    <a:pt x="12" y="21"/>
                    <a:pt x="13" y="22"/>
                    <a:pt x="14" y="21"/>
                  </a:cubicBezTo>
                  <a:cubicBezTo>
                    <a:pt x="14" y="20"/>
                    <a:pt x="11" y="20"/>
                    <a:pt x="10" y="19"/>
                  </a:cubicBezTo>
                  <a:cubicBezTo>
                    <a:pt x="9" y="16"/>
                    <a:pt x="11" y="14"/>
                    <a:pt x="10" y="10"/>
                  </a:cubicBezTo>
                  <a:cubicBezTo>
                    <a:pt x="5" y="9"/>
                    <a:pt x="5" y="15"/>
                    <a:pt x="2" y="12"/>
                  </a:cubicBezTo>
                  <a:cubicBezTo>
                    <a:pt x="0" y="7"/>
                    <a:pt x="6" y="10"/>
                    <a:pt x="5" y="6"/>
                  </a:cubicBezTo>
                  <a:cubicBezTo>
                    <a:pt x="10" y="7"/>
                    <a:pt x="9" y="6"/>
                    <a:pt x="16" y="6"/>
                  </a:cubicBezTo>
                  <a:cubicBezTo>
                    <a:pt x="17" y="9"/>
                    <a:pt x="20" y="9"/>
                    <a:pt x="17" y="12"/>
                  </a:cubicBezTo>
                  <a:cubicBezTo>
                    <a:pt x="21" y="12"/>
                    <a:pt x="22" y="10"/>
                    <a:pt x="21" y="6"/>
                  </a:cubicBezTo>
                  <a:cubicBezTo>
                    <a:pt x="22" y="9"/>
                    <a:pt x="34" y="3"/>
                    <a:pt x="30" y="9"/>
                  </a:cubicBezTo>
                  <a:cubicBezTo>
                    <a:pt x="33" y="10"/>
                    <a:pt x="32" y="6"/>
                    <a:pt x="33" y="6"/>
                  </a:cubicBezTo>
                  <a:cubicBezTo>
                    <a:pt x="35" y="5"/>
                    <a:pt x="38" y="5"/>
                    <a:pt x="41" y="5"/>
                  </a:cubicBezTo>
                  <a:cubicBezTo>
                    <a:pt x="43" y="4"/>
                    <a:pt x="44" y="3"/>
                    <a:pt x="4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113"/>
            <p:cNvSpPr/>
            <p:nvPr/>
          </p:nvSpPr>
          <p:spPr bwMode="auto">
            <a:xfrm>
              <a:off x="2501900" y="1474787"/>
              <a:ext cx="134938" cy="98425"/>
            </a:xfrm>
            <a:custGeom>
              <a:avLst/>
              <a:gdLst>
                <a:gd name="T0" fmla="*/ 10 w 36"/>
                <a:gd name="T1" fmla="*/ 0 h 26"/>
                <a:gd name="T2" fmla="*/ 18 w 36"/>
                <a:gd name="T3" fmla="*/ 9 h 26"/>
                <a:gd name="T4" fmla="*/ 21 w 36"/>
                <a:gd name="T5" fmla="*/ 7 h 26"/>
                <a:gd name="T6" fmla="*/ 25 w 36"/>
                <a:gd name="T7" fmla="*/ 12 h 26"/>
                <a:gd name="T8" fmla="*/ 31 w 36"/>
                <a:gd name="T9" fmla="*/ 19 h 26"/>
                <a:gd name="T10" fmla="*/ 36 w 36"/>
                <a:gd name="T11" fmla="*/ 20 h 26"/>
                <a:gd name="T12" fmla="*/ 18 w 36"/>
                <a:gd name="T13" fmla="*/ 21 h 26"/>
                <a:gd name="T14" fmla="*/ 11 w 36"/>
                <a:gd name="T15" fmla="*/ 26 h 26"/>
                <a:gd name="T16" fmla="*/ 0 w 36"/>
                <a:gd name="T17" fmla="*/ 21 h 26"/>
                <a:gd name="T18" fmla="*/ 3 w 36"/>
                <a:gd name="T19" fmla="*/ 20 h 26"/>
                <a:gd name="T20" fmla="*/ 4 w 36"/>
                <a:gd name="T21" fmla="*/ 17 h 26"/>
                <a:gd name="T22" fmla="*/ 4 w 36"/>
                <a:gd name="T23" fmla="*/ 5 h 26"/>
                <a:gd name="T24" fmla="*/ 10 w 36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6">
                  <a:moveTo>
                    <a:pt x="10" y="0"/>
                  </a:moveTo>
                  <a:cubicBezTo>
                    <a:pt x="12" y="4"/>
                    <a:pt x="19" y="2"/>
                    <a:pt x="18" y="9"/>
                  </a:cubicBezTo>
                  <a:cubicBezTo>
                    <a:pt x="19" y="10"/>
                    <a:pt x="21" y="7"/>
                    <a:pt x="21" y="7"/>
                  </a:cubicBezTo>
                  <a:cubicBezTo>
                    <a:pt x="23" y="8"/>
                    <a:pt x="22" y="11"/>
                    <a:pt x="25" y="12"/>
                  </a:cubicBezTo>
                  <a:cubicBezTo>
                    <a:pt x="27" y="12"/>
                    <a:pt x="29" y="17"/>
                    <a:pt x="31" y="19"/>
                  </a:cubicBezTo>
                  <a:cubicBezTo>
                    <a:pt x="35" y="17"/>
                    <a:pt x="34" y="17"/>
                    <a:pt x="36" y="20"/>
                  </a:cubicBezTo>
                  <a:cubicBezTo>
                    <a:pt x="33" y="23"/>
                    <a:pt x="24" y="21"/>
                    <a:pt x="18" y="21"/>
                  </a:cubicBezTo>
                  <a:cubicBezTo>
                    <a:pt x="16" y="23"/>
                    <a:pt x="12" y="23"/>
                    <a:pt x="11" y="26"/>
                  </a:cubicBezTo>
                  <a:cubicBezTo>
                    <a:pt x="8" y="24"/>
                    <a:pt x="6" y="20"/>
                    <a:pt x="0" y="21"/>
                  </a:cubicBezTo>
                  <a:cubicBezTo>
                    <a:pt x="0" y="20"/>
                    <a:pt x="2" y="20"/>
                    <a:pt x="3" y="20"/>
                  </a:cubicBezTo>
                  <a:cubicBezTo>
                    <a:pt x="1" y="18"/>
                    <a:pt x="1" y="17"/>
                    <a:pt x="4" y="17"/>
                  </a:cubicBezTo>
                  <a:cubicBezTo>
                    <a:pt x="1" y="12"/>
                    <a:pt x="4" y="10"/>
                    <a:pt x="4" y="5"/>
                  </a:cubicBezTo>
                  <a:cubicBezTo>
                    <a:pt x="7" y="4"/>
                    <a:pt x="10" y="4"/>
                    <a:pt x="10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114"/>
            <p:cNvSpPr/>
            <p:nvPr/>
          </p:nvSpPr>
          <p:spPr bwMode="auto">
            <a:xfrm>
              <a:off x="6416675" y="3027363"/>
              <a:ext cx="225425" cy="239713"/>
            </a:xfrm>
            <a:custGeom>
              <a:avLst/>
              <a:gdLst>
                <a:gd name="T0" fmla="*/ 5 w 60"/>
                <a:gd name="T1" fmla="*/ 9 h 64"/>
                <a:gd name="T2" fmla="*/ 2 w 60"/>
                <a:gd name="T3" fmla="*/ 7 h 64"/>
                <a:gd name="T4" fmla="*/ 0 w 60"/>
                <a:gd name="T5" fmla="*/ 3 h 64"/>
                <a:gd name="T6" fmla="*/ 11 w 60"/>
                <a:gd name="T7" fmla="*/ 2 h 64"/>
                <a:gd name="T8" fmla="*/ 16 w 60"/>
                <a:gd name="T9" fmla="*/ 4 h 64"/>
                <a:gd name="T10" fmla="*/ 16 w 60"/>
                <a:gd name="T11" fmla="*/ 7 h 64"/>
                <a:gd name="T12" fmla="*/ 19 w 60"/>
                <a:gd name="T13" fmla="*/ 10 h 64"/>
                <a:gd name="T14" fmla="*/ 25 w 60"/>
                <a:gd name="T15" fmla="*/ 13 h 64"/>
                <a:gd name="T16" fmla="*/ 35 w 60"/>
                <a:gd name="T17" fmla="*/ 21 h 64"/>
                <a:gd name="T18" fmla="*/ 37 w 60"/>
                <a:gd name="T19" fmla="*/ 25 h 64"/>
                <a:gd name="T20" fmla="*/ 42 w 60"/>
                <a:gd name="T21" fmla="*/ 27 h 64"/>
                <a:gd name="T22" fmla="*/ 44 w 60"/>
                <a:gd name="T23" fmla="*/ 30 h 64"/>
                <a:gd name="T24" fmla="*/ 44 w 60"/>
                <a:gd name="T25" fmla="*/ 32 h 64"/>
                <a:gd name="T26" fmla="*/ 47 w 60"/>
                <a:gd name="T27" fmla="*/ 35 h 64"/>
                <a:gd name="T28" fmla="*/ 51 w 60"/>
                <a:gd name="T29" fmla="*/ 39 h 64"/>
                <a:gd name="T30" fmla="*/ 54 w 60"/>
                <a:gd name="T31" fmla="*/ 42 h 64"/>
                <a:gd name="T32" fmla="*/ 57 w 60"/>
                <a:gd name="T33" fmla="*/ 49 h 64"/>
                <a:gd name="T34" fmla="*/ 58 w 60"/>
                <a:gd name="T35" fmla="*/ 55 h 64"/>
                <a:gd name="T36" fmla="*/ 60 w 60"/>
                <a:gd name="T37" fmla="*/ 59 h 64"/>
                <a:gd name="T38" fmla="*/ 53 w 60"/>
                <a:gd name="T39" fmla="*/ 61 h 64"/>
                <a:gd name="T40" fmla="*/ 47 w 60"/>
                <a:gd name="T41" fmla="*/ 61 h 64"/>
                <a:gd name="T42" fmla="*/ 47 w 60"/>
                <a:gd name="T43" fmla="*/ 58 h 64"/>
                <a:gd name="T44" fmla="*/ 44 w 60"/>
                <a:gd name="T45" fmla="*/ 58 h 64"/>
                <a:gd name="T46" fmla="*/ 37 w 60"/>
                <a:gd name="T47" fmla="*/ 52 h 64"/>
                <a:gd name="T48" fmla="*/ 39 w 60"/>
                <a:gd name="T49" fmla="*/ 49 h 64"/>
                <a:gd name="T50" fmla="*/ 37 w 60"/>
                <a:gd name="T51" fmla="*/ 49 h 64"/>
                <a:gd name="T52" fmla="*/ 36 w 60"/>
                <a:gd name="T53" fmla="*/ 46 h 64"/>
                <a:gd name="T54" fmla="*/ 33 w 60"/>
                <a:gd name="T55" fmla="*/ 46 h 64"/>
                <a:gd name="T56" fmla="*/ 28 w 60"/>
                <a:gd name="T57" fmla="*/ 41 h 64"/>
                <a:gd name="T58" fmla="*/ 25 w 60"/>
                <a:gd name="T59" fmla="*/ 31 h 64"/>
                <a:gd name="T60" fmla="*/ 23 w 60"/>
                <a:gd name="T61" fmla="*/ 34 h 64"/>
                <a:gd name="T62" fmla="*/ 21 w 60"/>
                <a:gd name="T63" fmla="*/ 27 h 64"/>
                <a:gd name="T64" fmla="*/ 18 w 60"/>
                <a:gd name="T65" fmla="*/ 24 h 64"/>
                <a:gd name="T66" fmla="*/ 15 w 60"/>
                <a:gd name="T67" fmla="*/ 23 h 64"/>
                <a:gd name="T68" fmla="*/ 14 w 60"/>
                <a:gd name="T69" fmla="*/ 17 h 64"/>
                <a:gd name="T70" fmla="*/ 9 w 60"/>
                <a:gd name="T71" fmla="*/ 14 h 64"/>
                <a:gd name="T72" fmla="*/ 7 w 60"/>
                <a:gd name="T73" fmla="*/ 11 h 64"/>
                <a:gd name="T74" fmla="*/ 5 w 60"/>
                <a:gd name="T75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64">
                  <a:moveTo>
                    <a:pt x="5" y="9"/>
                  </a:moveTo>
                  <a:cubicBezTo>
                    <a:pt x="5" y="7"/>
                    <a:pt x="3" y="8"/>
                    <a:pt x="2" y="7"/>
                  </a:cubicBezTo>
                  <a:cubicBezTo>
                    <a:pt x="1" y="6"/>
                    <a:pt x="2" y="3"/>
                    <a:pt x="0" y="3"/>
                  </a:cubicBezTo>
                  <a:cubicBezTo>
                    <a:pt x="3" y="0"/>
                    <a:pt x="6" y="4"/>
                    <a:pt x="11" y="2"/>
                  </a:cubicBezTo>
                  <a:cubicBezTo>
                    <a:pt x="10" y="5"/>
                    <a:pt x="15" y="3"/>
                    <a:pt x="16" y="4"/>
                  </a:cubicBezTo>
                  <a:cubicBezTo>
                    <a:pt x="17" y="5"/>
                    <a:pt x="16" y="7"/>
                    <a:pt x="16" y="7"/>
                  </a:cubicBezTo>
                  <a:cubicBezTo>
                    <a:pt x="18" y="8"/>
                    <a:pt x="20" y="7"/>
                    <a:pt x="19" y="10"/>
                  </a:cubicBezTo>
                  <a:cubicBezTo>
                    <a:pt x="23" y="9"/>
                    <a:pt x="22" y="13"/>
                    <a:pt x="25" y="13"/>
                  </a:cubicBezTo>
                  <a:cubicBezTo>
                    <a:pt x="27" y="13"/>
                    <a:pt x="31" y="21"/>
                    <a:pt x="35" y="21"/>
                  </a:cubicBezTo>
                  <a:cubicBezTo>
                    <a:pt x="38" y="21"/>
                    <a:pt x="36" y="24"/>
                    <a:pt x="37" y="25"/>
                  </a:cubicBezTo>
                  <a:cubicBezTo>
                    <a:pt x="38" y="26"/>
                    <a:pt x="41" y="26"/>
                    <a:pt x="42" y="27"/>
                  </a:cubicBezTo>
                  <a:cubicBezTo>
                    <a:pt x="42" y="27"/>
                    <a:pt x="44" y="29"/>
                    <a:pt x="44" y="30"/>
                  </a:cubicBezTo>
                  <a:cubicBezTo>
                    <a:pt x="45" y="30"/>
                    <a:pt x="44" y="32"/>
                    <a:pt x="44" y="32"/>
                  </a:cubicBezTo>
                  <a:cubicBezTo>
                    <a:pt x="45" y="33"/>
                    <a:pt x="46" y="34"/>
                    <a:pt x="47" y="35"/>
                  </a:cubicBezTo>
                  <a:cubicBezTo>
                    <a:pt x="48" y="36"/>
                    <a:pt x="49" y="39"/>
                    <a:pt x="51" y="39"/>
                  </a:cubicBezTo>
                  <a:cubicBezTo>
                    <a:pt x="52" y="40"/>
                    <a:pt x="54" y="42"/>
                    <a:pt x="54" y="42"/>
                  </a:cubicBezTo>
                  <a:cubicBezTo>
                    <a:pt x="56" y="44"/>
                    <a:pt x="55" y="49"/>
                    <a:pt x="57" y="49"/>
                  </a:cubicBezTo>
                  <a:cubicBezTo>
                    <a:pt x="59" y="49"/>
                    <a:pt x="59" y="53"/>
                    <a:pt x="58" y="55"/>
                  </a:cubicBezTo>
                  <a:cubicBezTo>
                    <a:pt x="58" y="57"/>
                    <a:pt x="55" y="59"/>
                    <a:pt x="60" y="59"/>
                  </a:cubicBezTo>
                  <a:cubicBezTo>
                    <a:pt x="59" y="64"/>
                    <a:pt x="55" y="61"/>
                    <a:pt x="53" y="61"/>
                  </a:cubicBezTo>
                  <a:cubicBezTo>
                    <a:pt x="51" y="60"/>
                    <a:pt x="49" y="61"/>
                    <a:pt x="47" y="61"/>
                  </a:cubicBezTo>
                  <a:cubicBezTo>
                    <a:pt x="47" y="60"/>
                    <a:pt x="48" y="58"/>
                    <a:pt x="47" y="58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3" y="57"/>
                    <a:pt x="41" y="52"/>
                    <a:pt x="37" y="52"/>
                  </a:cubicBezTo>
                  <a:cubicBezTo>
                    <a:pt x="38" y="51"/>
                    <a:pt x="39" y="51"/>
                    <a:pt x="39" y="49"/>
                  </a:cubicBezTo>
                  <a:cubicBezTo>
                    <a:pt x="39" y="48"/>
                    <a:pt x="37" y="49"/>
                    <a:pt x="37" y="49"/>
                  </a:cubicBezTo>
                  <a:cubicBezTo>
                    <a:pt x="36" y="50"/>
                    <a:pt x="37" y="47"/>
                    <a:pt x="36" y="46"/>
                  </a:cubicBezTo>
                  <a:cubicBezTo>
                    <a:pt x="35" y="46"/>
                    <a:pt x="34" y="47"/>
                    <a:pt x="33" y="46"/>
                  </a:cubicBezTo>
                  <a:cubicBezTo>
                    <a:pt x="31" y="45"/>
                    <a:pt x="31" y="41"/>
                    <a:pt x="28" y="41"/>
                  </a:cubicBezTo>
                  <a:cubicBezTo>
                    <a:pt x="29" y="35"/>
                    <a:pt x="25" y="35"/>
                    <a:pt x="25" y="31"/>
                  </a:cubicBezTo>
                  <a:cubicBezTo>
                    <a:pt x="23" y="31"/>
                    <a:pt x="24" y="33"/>
                    <a:pt x="23" y="34"/>
                  </a:cubicBezTo>
                  <a:cubicBezTo>
                    <a:pt x="21" y="32"/>
                    <a:pt x="22" y="29"/>
                    <a:pt x="21" y="27"/>
                  </a:cubicBezTo>
                  <a:cubicBezTo>
                    <a:pt x="20" y="26"/>
                    <a:pt x="18" y="25"/>
                    <a:pt x="18" y="24"/>
                  </a:cubicBezTo>
                  <a:cubicBezTo>
                    <a:pt x="17" y="24"/>
                    <a:pt x="17" y="22"/>
                    <a:pt x="15" y="23"/>
                  </a:cubicBezTo>
                  <a:cubicBezTo>
                    <a:pt x="16" y="20"/>
                    <a:pt x="14" y="19"/>
                    <a:pt x="14" y="17"/>
                  </a:cubicBezTo>
                  <a:cubicBezTo>
                    <a:pt x="13" y="15"/>
                    <a:pt x="11" y="15"/>
                    <a:pt x="9" y="14"/>
                  </a:cubicBezTo>
                  <a:cubicBezTo>
                    <a:pt x="9" y="14"/>
                    <a:pt x="6" y="11"/>
                    <a:pt x="7" y="11"/>
                  </a:cubicBezTo>
                  <a:cubicBezTo>
                    <a:pt x="6" y="9"/>
                    <a:pt x="10" y="6"/>
                    <a:pt x="5" y="9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115"/>
            <p:cNvSpPr/>
            <p:nvPr/>
          </p:nvSpPr>
          <p:spPr bwMode="auto">
            <a:xfrm>
              <a:off x="5299075" y="3403600"/>
              <a:ext cx="161925" cy="295275"/>
            </a:xfrm>
            <a:custGeom>
              <a:avLst/>
              <a:gdLst>
                <a:gd name="T0" fmla="*/ 32 w 43"/>
                <a:gd name="T1" fmla="*/ 0 h 79"/>
                <a:gd name="T2" fmla="*/ 38 w 43"/>
                <a:gd name="T3" fmla="*/ 1 h 79"/>
                <a:gd name="T4" fmla="*/ 35 w 43"/>
                <a:gd name="T5" fmla="*/ 26 h 79"/>
                <a:gd name="T6" fmla="*/ 32 w 43"/>
                <a:gd name="T7" fmla="*/ 43 h 79"/>
                <a:gd name="T8" fmla="*/ 28 w 43"/>
                <a:gd name="T9" fmla="*/ 50 h 79"/>
                <a:gd name="T10" fmla="*/ 27 w 43"/>
                <a:gd name="T11" fmla="*/ 59 h 79"/>
                <a:gd name="T12" fmla="*/ 27 w 43"/>
                <a:gd name="T13" fmla="*/ 62 h 79"/>
                <a:gd name="T14" fmla="*/ 24 w 43"/>
                <a:gd name="T15" fmla="*/ 63 h 79"/>
                <a:gd name="T16" fmla="*/ 23 w 43"/>
                <a:gd name="T17" fmla="*/ 71 h 79"/>
                <a:gd name="T18" fmla="*/ 21 w 43"/>
                <a:gd name="T19" fmla="*/ 73 h 79"/>
                <a:gd name="T20" fmla="*/ 20 w 43"/>
                <a:gd name="T21" fmla="*/ 77 h 79"/>
                <a:gd name="T22" fmla="*/ 6 w 43"/>
                <a:gd name="T23" fmla="*/ 78 h 79"/>
                <a:gd name="T24" fmla="*/ 4 w 43"/>
                <a:gd name="T25" fmla="*/ 71 h 79"/>
                <a:gd name="T26" fmla="*/ 3 w 43"/>
                <a:gd name="T27" fmla="*/ 69 h 79"/>
                <a:gd name="T28" fmla="*/ 0 w 43"/>
                <a:gd name="T29" fmla="*/ 67 h 79"/>
                <a:gd name="T30" fmla="*/ 0 w 43"/>
                <a:gd name="T31" fmla="*/ 62 h 79"/>
                <a:gd name="T32" fmla="*/ 2 w 43"/>
                <a:gd name="T33" fmla="*/ 60 h 79"/>
                <a:gd name="T34" fmla="*/ 0 w 43"/>
                <a:gd name="T35" fmla="*/ 59 h 79"/>
                <a:gd name="T36" fmla="*/ 3 w 43"/>
                <a:gd name="T37" fmla="*/ 53 h 79"/>
                <a:gd name="T38" fmla="*/ 3 w 43"/>
                <a:gd name="T39" fmla="*/ 50 h 79"/>
                <a:gd name="T40" fmla="*/ 6 w 43"/>
                <a:gd name="T41" fmla="*/ 49 h 79"/>
                <a:gd name="T42" fmla="*/ 9 w 43"/>
                <a:gd name="T43" fmla="*/ 42 h 79"/>
                <a:gd name="T44" fmla="*/ 6 w 43"/>
                <a:gd name="T45" fmla="*/ 38 h 79"/>
                <a:gd name="T46" fmla="*/ 6 w 43"/>
                <a:gd name="T47" fmla="*/ 29 h 79"/>
                <a:gd name="T48" fmla="*/ 9 w 43"/>
                <a:gd name="T49" fmla="*/ 26 h 79"/>
                <a:gd name="T50" fmla="*/ 13 w 43"/>
                <a:gd name="T51" fmla="*/ 24 h 79"/>
                <a:gd name="T52" fmla="*/ 20 w 43"/>
                <a:gd name="T53" fmla="*/ 18 h 79"/>
                <a:gd name="T54" fmla="*/ 24 w 43"/>
                <a:gd name="T55" fmla="*/ 19 h 79"/>
                <a:gd name="T56" fmla="*/ 25 w 43"/>
                <a:gd name="T57" fmla="*/ 11 h 79"/>
                <a:gd name="T58" fmla="*/ 30 w 43"/>
                <a:gd name="T59" fmla="*/ 10 h 79"/>
                <a:gd name="T60" fmla="*/ 32 w 43"/>
                <a:gd name="T6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79">
                  <a:moveTo>
                    <a:pt x="32" y="0"/>
                  </a:moveTo>
                  <a:cubicBezTo>
                    <a:pt x="34" y="1"/>
                    <a:pt x="36" y="1"/>
                    <a:pt x="38" y="1"/>
                  </a:cubicBezTo>
                  <a:cubicBezTo>
                    <a:pt x="36" y="8"/>
                    <a:pt x="43" y="21"/>
                    <a:pt x="35" y="26"/>
                  </a:cubicBezTo>
                  <a:cubicBezTo>
                    <a:pt x="35" y="33"/>
                    <a:pt x="34" y="38"/>
                    <a:pt x="32" y="43"/>
                  </a:cubicBezTo>
                  <a:cubicBezTo>
                    <a:pt x="32" y="46"/>
                    <a:pt x="31" y="50"/>
                    <a:pt x="28" y="50"/>
                  </a:cubicBezTo>
                  <a:cubicBezTo>
                    <a:pt x="29" y="54"/>
                    <a:pt x="27" y="56"/>
                    <a:pt x="27" y="59"/>
                  </a:cubicBezTo>
                  <a:cubicBezTo>
                    <a:pt x="27" y="59"/>
                    <a:pt x="27" y="61"/>
                    <a:pt x="27" y="62"/>
                  </a:cubicBezTo>
                  <a:cubicBezTo>
                    <a:pt x="27" y="62"/>
                    <a:pt x="24" y="63"/>
                    <a:pt x="24" y="63"/>
                  </a:cubicBezTo>
                  <a:cubicBezTo>
                    <a:pt x="23" y="65"/>
                    <a:pt x="24" y="68"/>
                    <a:pt x="23" y="71"/>
                  </a:cubicBezTo>
                  <a:cubicBezTo>
                    <a:pt x="22" y="72"/>
                    <a:pt x="21" y="71"/>
                    <a:pt x="21" y="73"/>
                  </a:cubicBezTo>
                  <a:cubicBezTo>
                    <a:pt x="21" y="74"/>
                    <a:pt x="19" y="75"/>
                    <a:pt x="20" y="77"/>
                  </a:cubicBezTo>
                  <a:cubicBezTo>
                    <a:pt x="16" y="78"/>
                    <a:pt x="11" y="79"/>
                    <a:pt x="6" y="78"/>
                  </a:cubicBezTo>
                  <a:cubicBezTo>
                    <a:pt x="6" y="75"/>
                    <a:pt x="3" y="75"/>
                    <a:pt x="4" y="71"/>
                  </a:cubicBezTo>
                  <a:cubicBezTo>
                    <a:pt x="3" y="71"/>
                    <a:pt x="3" y="70"/>
                    <a:pt x="3" y="69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0"/>
                    <a:pt x="1" y="61"/>
                    <a:pt x="2" y="60"/>
                  </a:cubicBezTo>
                  <a:cubicBezTo>
                    <a:pt x="2" y="59"/>
                    <a:pt x="0" y="59"/>
                    <a:pt x="0" y="59"/>
                  </a:cubicBezTo>
                  <a:cubicBezTo>
                    <a:pt x="1" y="56"/>
                    <a:pt x="2" y="55"/>
                    <a:pt x="3" y="53"/>
                  </a:cubicBezTo>
                  <a:cubicBezTo>
                    <a:pt x="3" y="53"/>
                    <a:pt x="3" y="51"/>
                    <a:pt x="3" y="50"/>
                  </a:cubicBezTo>
                  <a:cubicBezTo>
                    <a:pt x="3" y="50"/>
                    <a:pt x="6" y="49"/>
                    <a:pt x="6" y="49"/>
                  </a:cubicBezTo>
                  <a:cubicBezTo>
                    <a:pt x="6" y="47"/>
                    <a:pt x="4" y="37"/>
                    <a:pt x="9" y="42"/>
                  </a:cubicBezTo>
                  <a:cubicBezTo>
                    <a:pt x="9" y="39"/>
                    <a:pt x="6" y="40"/>
                    <a:pt x="6" y="3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0"/>
                    <a:pt x="8" y="28"/>
                    <a:pt x="9" y="26"/>
                  </a:cubicBezTo>
                  <a:cubicBezTo>
                    <a:pt x="11" y="27"/>
                    <a:pt x="12" y="24"/>
                    <a:pt x="13" y="24"/>
                  </a:cubicBezTo>
                  <a:cubicBezTo>
                    <a:pt x="15" y="23"/>
                    <a:pt x="21" y="24"/>
                    <a:pt x="20" y="18"/>
                  </a:cubicBezTo>
                  <a:cubicBezTo>
                    <a:pt x="22" y="18"/>
                    <a:pt x="22" y="19"/>
                    <a:pt x="24" y="19"/>
                  </a:cubicBezTo>
                  <a:cubicBezTo>
                    <a:pt x="23" y="15"/>
                    <a:pt x="25" y="14"/>
                    <a:pt x="25" y="11"/>
                  </a:cubicBezTo>
                  <a:cubicBezTo>
                    <a:pt x="30" y="13"/>
                    <a:pt x="28" y="2"/>
                    <a:pt x="30" y="10"/>
                  </a:cubicBezTo>
                  <a:cubicBezTo>
                    <a:pt x="34" y="8"/>
                    <a:pt x="30" y="2"/>
                    <a:pt x="3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116"/>
            <p:cNvSpPr/>
            <p:nvPr/>
          </p:nvSpPr>
          <p:spPr bwMode="auto">
            <a:xfrm>
              <a:off x="6796087" y="3387725"/>
              <a:ext cx="866775" cy="633413"/>
            </a:xfrm>
            <a:custGeom>
              <a:avLst/>
              <a:gdLst>
                <a:gd name="T0" fmla="*/ 134 w 231"/>
                <a:gd name="T1" fmla="*/ 14 h 169"/>
                <a:gd name="T2" fmla="*/ 129 w 231"/>
                <a:gd name="T3" fmla="*/ 16 h 169"/>
                <a:gd name="T4" fmla="*/ 136 w 231"/>
                <a:gd name="T5" fmla="*/ 25 h 169"/>
                <a:gd name="T6" fmla="*/ 155 w 231"/>
                <a:gd name="T7" fmla="*/ 36 h 169"/>
                <a:gd name="T8" fmla="*/ 161 w 231"/>
                <a:gd name="T9" fmla="*/ 28 h 169"/>
                <a:gd name="T10" fmla="*/ 162 w 231"/>
                <a:gd name="T11" fmla="*/ 22 h 169"/>
                <a:gd name="T12" fmla="*/ 164 w 231"/>
                <a:gd name="T13" fmla="*/ 9 h 169"/>
                <a:gd name="T14" fmla="*/ 168 w 231"/>
                <a:gd name="T15" fmla="*/ 2 h 169"/>
                <a:gd name="T16" fmla="*/ 172 w 231"/>
                <a:gd name="T17" fmla="*/ 8 h 169"/>
                <a:gd name="T18" fmla="*/ 179 w 231"/>
                <a:gd name="T19" fmla="*/ 22 h 169"/>
                <a:gd name="T20" fmla="*/ 186 w 231"/>
                <a:gd name="T21" fmla="*/ 32 h 169"/>
                <a:gd name="T22" fmla="*/ 193 w 231"/>
                <a:gd name="T23" fmla="*/ 42 h 169"/>
                <a:gd name="T24" fmla="*/ 197 w 231"/>
                <a:gd name="T25" fmla="*/ 53 h 169"/>
                <a:gd name="T26" fmla="*/ 202 w 231"/>
                <a:gd name="T27" fmla="*/ 56 h 169"/>
                <a:gd name="T28" fmla="*/ 210 w 231"/>
                <a:gd name="T29" fmla="*/ 61 h 169"/>
                <a:gd name="T30" fmla="*/ 217 w 231"/>
                <a:gd name="T31" fmla="*/ 75 h 169"/>
                <a:gd name="T32" fmla="*/ 220 w 231"/>
                <a:gd name="T33" fmla="*/ 78 h 169"/>
                <a:gd name="T34" fmla="*/ 228 w 231"/>
                <a:gd name="T35" fmla="*/ 84 h 169"/>
                <a:gd name="T36" fmla="*/ 231 w 231"/>
                <a:gd name="T37" fmla="*/ 108 h 169"/>
                <a:gd name="T38" fmla="*/ 227 w 231"/>
                <a:gd name="T39" fmla="*/ 119 h 169"/>
                <a:gd name="T40" fmla="*/ 227 w 231"/>
                <a:gd name="T41" fmla="*/ 123 h 169"/>
                <a:gd name="T42" fmla="*/ 224 w 231"/>
                <a:gd name="T43" fmla="*/ 131 h 169"/>
                <a:gd name="T44" fmla="*/ 216 w 231"/>
                <a:gd name="T45" fmla="*/ 138 h 169"/>
                <a:gd name="T46" fmla="*/ 209 w 231"/>
                <a:gd name="T47" fmla="*/ 159 h 169"/>
                <a:gd name="T48" fmla="*/ 196 w 231"/>
                <a:gd name="T49" fmla="*/ 165 h 169"/>
                <a:gd name="T50" fmla="*/ 190 w 231"/>
                <a:gd name="T51" fmla="*/ 169 h 169"/>
                <a:gd name="T52" fmla="*/ 179 w 231"/>
                <a:gd name="T53" fmla="*/ 167 h 169"/>
                <a:gd name="T54" fmla="*/ 154 w 231"/>
                <a:gd name="T55" fmla="*/ 162 h 169"/>
                <a:gd name="T56" fmla="*/ 152 w 231"/>
                <a:gd name="T57" fmla="*/ 154 h 169"/>
                <a:gd name="T58" fmla="*/ 151 w 231"/>
                <a:gd name="T59" fmla="*/ 150 h 169"/>
                <a:gd name="T60" fmla="*/ 140 w 231"/>
                <a:gd name="T61" fmla="*/ 141 h 169"/>
                <a:gd name="T62" fmla="*/ 134 w 231"/>
                <a:gd name="T63" fmla="*/ 134 h 169"/>
                <a:gd name="T64" fmla="*/ 123 w 231"/>
                <a:gd name="T65" fmla="*/ 130 h 169"/>
                <a:gd name="T66" fmla="*/ 117 w 231"/>
                <a:gd name="T67" fmla="*/ 127 h 169"/>
                <a:gd name="T68" fmla="*/ 91 w 231"/>
                <a:gd name="T69" fmla="*/ 122 h 169"/>
                <a:gd name="T70" fmla="*/ 77 w 231"/>
                <a:gd name="T71" fmla="*/ 126 h 169"/>
                <a:gd name="T72" fmla="*/ 71 w 231"/>
                <a:gd name="T73" fmla="*/ 129 h 169"/>
                <a:gd name="T74" fmla="*/ 67 w 231"/>
                <a:gd name="T75" fmla="*/ 133 h 169"/>
                <a:gd name="T76" fmla="*/ 64 w 231"/>
                <a:gd name="T77" fmla="*/ 133 h 169"/>
                <a:gd name="T78" fmla="*/ 39 w 231"/>
                <a:gd name="T79" fmla="*/ 137 h 169"/>
                <a:gd name="T80" fmla="*/ 35 w 231"/>
                <a:gd name="T81" fmla="*/ 140 h 169"/>
                <a:gd name="T82" fmla="*/ 11 w 231"/>
                <a:gd name="T83" fmla="*/ 144 h 169"/>
                <a:gd name="T84" fmla="*/ 14 w 231"/>
                <a:gd name="T85" fmla="*/ 129 h 169"/>
                <a:gd name="T86" fmla="*/ 11 w 231"/>
                <a:gd name="T87" fmla="*/ 120 h 169"/>
                <a:gd name="T88" fmla="*/ 11 w 231"/>
                <a:gd name="T89" fmla="*/ 115 h 169"/>
                <a:gd name="T90" fmla="*/ 7 w 231"/>
                <a:gd name="T91" fmla="*/ 106 h 169"/>
                <a:gd name="T92" fmla="*/ 5 w 231"/>
                <a:gd name="T93" fmla="*/ 99 h 169"/>
                <a:gd name="T94" fmla="*/ 2 w 231"/>
                <a:gd name="T95" fmla="*/ 91 h 169"/>
                <a:gd name="T96" fmla="*/ 4 w 231"/>
                <a:gd name="T97" fmla="*/ 84 h 169"/>
                <a:gd name="T98" fmla="*/ 4 w 231"/>
                <a:gd name="T99" fmla="*/ 66 h 169"/>
                <a:gd name="T100" fmla="*/ 19 w 231"/>
                <a:gd name="T101" fmla="*/ 56 h 169"/>
                <a:gd name="T102" fmla="*/ 37 w 231"/>
                <a:gd name="T103" fmla="*/ 52 h 169"/>
                <a:gd name="T104" fmla="*/ 47 w 231"/>
                <a:gd name="T105" fmla="*/ 47 h 169"/>
                <a:gd name="T106" fmla="*/ 51 w 231"/>
                <a:gd name="T107" fmla="*/ 32 h 169"/>
                <a:gd name="T108" fmla="*/ 64 w 231"/>
                <a:gd name="T109" fmla="*/ 32 h 169"/>
                <a:gd name="T110" fmla="*/ 67 w 231"/>
                <a:gd name="T111" fmla="*/ 22 h 169"/>
                <a:gd name="T112" fmla="*/ 78 w 231"/>
                <a:gd name="T113" fmla="*/ 15 h 169"/>
                <a:gd name="T114" fmla="*/ 87 w 231"/>
                <a:gd name="T115" fmla="*/ 19 h 169"/>
                <a:gd name="T116" fmla="*/ 89 w 231"/>
                <a:gd name="T117" fmla="*/ 21 h 169"/>
                <a:gd name="T118" fmla="*/ 92 w 231"/>
                <a:gd name="T119" fmla="*/ 18 h 169"/>
                <a:gd name="T120" fmla="*/ 102 w 231"/>
                <a:gd name="T121" fmla="*/ 9 h 169"/>
                <a:gd name="T122" fmla="*/ 109 w 231"/>
                <a:gd name="T123" fmla="*/ 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1" h="169">
                  <a:moveTo>
                    <a:pt x="134" y="7"/>
                  </a:moveTo>
                  <a:cubicBezTo>
                    <a:pt x="134" y="14"/>
                    <a:pt x="134" y="14"/>
                    <a:pt x="134" y="1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32" y="15"/>
                    <a:pt x="131" y="16"/>
                    <a:pt x="129" y="16"/>
                  </a:cubicBezTo>
                  <a:cubicBezTo>
                    <a:pt x="131" y="19"/>
                    <a:pt x="128" y="18"/>
                    <a:pt x="129" y="22"/>
                  </a:cubicBezTo>
                  <a:cubicBezTo>
                    <a:pt x="130" y="24"/>
                    <a:pt x="132" y="25"/>
                    <a:pt x="136" y="25"/>
                  </a:cubicBezTo>
                  <a:cubicBezTo>
                    <a:pt x="136" y="31"/>
                    <a:pt x="145" y="29"/>
                    <a:pt x="145" y="35"/>
                  </a:cubicBezTo>
                  <a:cubicBezTo>
                    <a:pt x="149" y="35"/>
                    <a:pt x="153" y="34"/>
                    <a:pt x="155" y="36"/>
                  </a:cubicBezTo>
                  <a:cubicBezTo>
                    <a:pt x="158" y="35"/>
                    <a:pt x="155" y="30"/>
                    <a:pt x="161" y="32"/>
                  </a:cubicBezTo>
                  <a:cubicBezTo>
                    <a:pt x="160" y="31"/>
                    <a:pt x="159" y="28"/>
                    <a:pt x="161" y="28"/>
                  </a:cubicBezTo>
                  <a:cubicBezTo>
                    <a:pt x="163" y="28"/>
                    <a:pt x="161" y="25"/>
                    <a:pt x="161" y="23"/>
                  </a:cubicBezTo>
                  <a:cubicBezTo>
                    <a:pt x="161" y="23"/>
                    <a:pt x="162" y="23"/>
                    <a:pt x="162" y="22"/>
                  </a:cubicBezTo>
                  <a:cubicBezTo>
                    <a:pt x="162" y="21"/>
                    <a:pt x="164" y="19"/>
                    <a:pt x="164" y="16"/>
                  </a:cubicBezTo>
                  <a:cubicBezTo>
                    <a:pt x="163" y="15"/>
                    <a:pt x="162" y="14"/>
                    <a:pt x="164" y="9"/>
                  </a:cubicBezTo>
                  <a:cubicBezTo>
                    <a:pt x="164" y="9"/>
                    <a:pt x="166" y="10"/>
                    <a:pt x="167" y="9"/>
                  </a:cubicBezTo>
                  <a:cubicBezTo>
                    <a:pt x="168" y="8"/>
                    <a:pt x="167" y="4"/>
                    <a:pt x="168" y="2"/>
                  </a:cubicBezTo>
                  <a:cubicBezTo>
                    <a:pt x="171" y="2"/>
                    <a:pt x="169" y="7"/>
                    <a:pt x="171" y="8"/>
                  </a:cubicBezTo>
                  <a:cubicBezTo>
                    <a:pt x="171" y="8"/>
                    <a:pt x="172" y="8"/>
                    <a:pt x="172" y="8"/>
                  </a:cubicBezTo>
                  <a:cubicBezTo>
                    <a:pt x="173" y="10"/>
                    <a:pt x="174" y="13"/>
                    <a:pt x="175" y="15"/>
                  </a:cubicBezTo>
                  <a:cubicBezTo>
                    <a:pt x="176" y="17"/>
                    <a:pt x="179" y="19"/>
                    <a:pt x="179" y="22"/>
                  </a:cubicBezTo>
                  <a:cubicBezTo>
                    <a:pt x="183" y="18"/>
                    <a:pt x="180" y="24"/>
                    <a:pt x="185" y="23"/>
                  </a:cubicBezTo>
                  <a:cubicBezTo>
                    <a:pt x="185" y="26"/>
                    <a:pt x="184" y="30"/>
                    <a:pt x="186" y="32"/>
                  </a:cubicBezTo>
                  <a:cubicBezTo>
                    <a:pt x="188" y="34"/>
                    <a:pt x="186" y="37"/>
                    <a:pt x="188" y="42"/>
                  </a:cubicBezTo>
                  <a:cubicBezTo>
                    <a:pt x="191" y="37"/>
                    <a:pt x="188" y="41"/>
                    <a:pt x="193" y="42"/>
                  </a:cubicBezTo>
                  <a:cubicBezTo>
                    <a:pt x="194" y="44"/>
                    <a:pt x="192" y="44"/>
                    <a:pt x="192" y="46"/>
                  </a:cubicBezTo>
                  <a:cubicBezTo>
                    <a:pt x="194" y="48"/>
                    <a:pt x="198" y="48"/>
                    <a:pt x="197" y="53"/>
                  </a:cubicBezTo>
                  <a:cubicBezTo>
                    <a:pt x="198" y="53"/>
                    <a:pt x="201" y="52"/>
                    <a:pt x="202" y="53"/>
                  </a:cubicBezTo>
                  <a:cubicBezTo>
                    <a:pt x="202" y="53"/>
                    <a:pt x="201" y="55"/>
                    <a:pt x="202" y="56"/>
                  </a:cubicBezTo>
                  <a:cubicBezTo>
                    <a:pt x="202" y="56"/>
                    <a:pt x="204" y="55"/>
                    <a:pt x="204" y="56"/>
                  </a:cubicBezTo>
                  <a:cubicBezTo>
                    <a:pt x="206" y="58"/>
                    <a:pt x="206" y="62"/>
                    <a:pt x="210" y="61"/>
                  </a:cubicBezTo>
                  <a:cubicBezTo>
                    <a:pt x="210" y="65"/>
                    <a:pt x="213" y="69"/>
                    <a:pt x="214" y="71"/>
                  </a:cubicBezTo>
                  <a:cubicBezTo>
                    <a:pt x="215" y="72"/>
                    <a:pt x="216" y="74"/>
                    <a:pt x="217" y="75"/>
                  </a:cubicBezTo>
                  <a:cubicBezTo>
                    <a:pt x="217" y="76"/>
                    <a:pt x="219" y="75"/>
                    <a:pt x="220" y="75"/>
                  </a:cubicBezTo>
                  <a:cubicBezTo>
                    <a:pt x="220" y="76"/>
                    <a:pt x="219" y="78"/>
                    <a:pt x="220" y="78"/>
                  </a:cubicBezTo>
                  <a:cubicBezTo>
                    <a:pt x="221" y="79"/>
                    <a:pt x="223" y="79"/>
                    <a:pt x="223" y="78"/>
                  </a:cubicBezTo>
                  <a:cubicBezTo>
                    <a:pt x="226" y="81"/>
                    <a:pt x="223" y="85"/>
                    <a:pt x="228" y="84"/>
                  </a:cubicBezTo>
                  <a:cubicBezTo>
                    <a:pt x="225" y="88"/>
                    <a:pt x="229" y="93"/>
                    <a:pt x="230" y="99"/>
                  </a:cubicBezTo>
                  <a:cubicBezTo>
                    <a:pt x="230" y="102"/>
                    <a:pt x="228" y="106"/>
                    <a:pt x="231" y="108"/>
                  </a:cubicBezTo>
                  <a:cubicBezTo>
                    <a:pt x="228" y="110"/>
                    <a:pt x="229" y="112"/>
                    <a:pt x="228" y="117"/>
                  </a:cubicBezTo>
                  <a:cubicBezTo>
                    <a:pt x="228" y="117"/>
                    <a:pt x="226" y="118"/>
                    <a:pt x="227" y="119"/>
                  </a:cubicBezTo>
                  <a:cubicBezTo>
                    <a:pt x="227" y="119"/>
                    <a:pt x="228" y="119"/>
                    <a:pt x="228" y="119"/>
                  </a:cubicBezTo>
                  <a:cubicBezTo>
                    <a:pt x="228" y="119"/>
                    <a:pt x="227" y="122"/>
                    <a:pt x="227" y="123"/>
                  </a:cubicBezTo>
                  <a:cubicBezTo>
                    <a:pt x="227" y="123"/>
                    <a:pt x="224" y="124"/>
                    <a:pt x="224" y="124"/>
                  </a:cubicBezTo>
                  <a:cubicBezTo>
                    <a:pt x="224" y="126"/>
                    <a:pt x="227" y="128"/>
                    <a:pt x="224" y="131"/>
                  </a:cubicBezTo>
                  <a:cubicBezTo>
                    <a:pt x="221" y="131"/>
                    <a:pt x="222" y="135"/>
                    <a:pt x="218" y="134"/>
                  </a:cubicBezTo>
                  <a:cubicBezTo>
                    <a:pt x="219" y="137"/>
                    <a:pt x="218" y="139"/>
                    <a:pt x="216" y="138"/>
                  </a:cubicBezTo>
                  <a:cubicBezTo>
                    <a:pt x="217" y="144"/>
                    <a:pt x="213" y="146"/>
                    <a:pt x="214" y="151"/>
                  </a:cubicBezTo>
                  <a:cubicBezTo>
                    <a:pt x="208" y="150"/>
                    <a:pt x="209" y="156"/>
                    <a:pt x="209" y="159"/>
                  </a:cubicBezTo>
                  <a:cubicBezTo>
                    <a:pt x="207" y="159"/>
                    <a:pt x="204" y="159"/>
                    <a:pt x="204" y="161"/>
                  </a:cubicBezTo>
                  <a:cubicBezTo>
                    <a:pt x="204" y="163"/>
                    <a:pt x="199" y="164"/>
                    <a:pt x="196" y="165"/>
                  </a:cubicBezTo>
                  <a:cubicBezTo>
                    <a:pt x="195" y="166"/>
                    <a:pt x="194" y="167"/>
                    <a:pt x="193" y="168"/>
                  </a:cubicBezTo>
                  <a:cubicBezTo>
                    <a:pt x="192" y="169"/>
                    <a:pt x="190" y="168"/>
                    <a:pt x="190" y="169"/>
                  </a:cubicBezTo>
                  <a:cubicBezTo>
                    <a:pt x="187" y="168"/>
                    <a:pt x="186" y="165"/>
                    <a:pt x="182" y="164"/>
                  </a:cubicBezTo>
                  <a:cubicBezTo>
                    <a:pt x="179" y="162"/>
                    <a:pt x="180" y="166"/>
                    <a:pt x="179" y="167"/>
                  </a:cubicBezTo>
                  <a:cubicBezTo>
                    <a:pt x="176" y="168"/>
                    <a:pt x="171" y="166"/>
                    <a:pt x="169" y="169"/>
                  </a:cubicBezTo>
                  <a:cubicBezTo>
                    <a:pt x="164" y="167"/>
                    <a:pt x="161" y="163"/>
                    <a:pt x="154" y="162"/>
                  </a:cubicBezTo>
                  <a:cubicBezTo>
                    <a:pt x="155" y="160"/>
                    <a:pt x="155" y="159"/>
                    <a:pt x="154" y="155"/>
                  </a:cubicBezTo>
                  <a:cubicBezTo>
                    <a:pt x="154" y="155"/>
                    <a:pt x="153" y="155"/>
                    <a:pt x="152" y="154"/>
                  </a:cubicBezTo>
                  <a:cubicBezTo>
                    <a:pt x="152" y="154"/>
                    <a:pt x="153" y="153"/>
                    <a:pt x="152" y="153"/>
                  </a:cubicBezTo>
                  <a:cubicBezTo>
                    <a:pt x="152" y="151"/>
                    <a:pt x="149" y="150"/>
                    <a:pt x="151" y="150"/>
                  </a:cubicBezTo>
                  <a:cubicBezTo>
                    <a:pt x="150" y="149"/>
                    <a:pt x="145" y="145"/>
                    <a:pt x="144" y="148"/>
                  </a:cubicBezTo>
                  <a:cubicBezTo>
                    <a:pt x="142" y="147"/>
                    <a:pt x="142" y="143"/>
                    <a:pt x="140" y="141"/>
                  </a:cubicBezTo>
                  <a:cubicBezTo>
                    <a:pt x="139" y="138"/>
                    <a:pt x="141" y="138"/>
                    <a:pt x="141" y="136"/>
                  </a:cubicBezTo>
                  <a:cubicBezTo>
                    <a:pt x="140" y="134"/>
                    <a:pt x="139" y="135"/>
                    <a:pt x="134" y="134"/>
                  </a:cubicBezTo>
                  <a:cubicBezTo>
                    <a:pt x="131" y="136"/>
                    <a:pt x="132" y="141"/>
                    <a:pt x="126" y="140"/>
                  </a:cubicBezTo>
                  <a:cubicBezTo>
                    <a:pt x="127" y="134"/>
                    <a:pt x="122" y="136"/>
                    <a:pt x="123" y="130"/>
                  </a:cubicBezTo>
                  <a:cubicBezTo>
                    <a:pt x="120" y="130"/>
                    <a:pt x="119" y="128"/>
                    <a:pt x="115" y="129"/>
                  </a:cubicBezTo>
                  <a:cubicBezTo>
                    <a:pt x="115" y="127"/>
                    <a:pt x="116" y="128"/>
                    <a:pt x="117" y="127"/>
                  </a:cubicBezTo>
                  <a:cubicBezTo>
                    <a:pt x="114" y="123"/>
                    <a:pt x="110" y="127"/>
                    <a:pt x="103" y="126"/>
                  </a:cubicBezTo>
                  <a:cubicBezTo>
                    <a:pt x="99" y="125"/>
                    <a:pt x="95" y="123"/>
                    <a:pt x="91" y="122"/>
                  </a:cubicBezTo>
                  <a:cubicBezTo>
                    <a:pt x="88" y="123"/>
                    <a:pt x="83" y="122"/>
                    <a:pt x="82" y="126"/>
                  </a:cubicBezTo>
                  <a:cubicBezTo>
                    <a:pt x="80" y="126"/>
                    <a:pt x="79" y="126"/>
                    <a:pt x="77" y="126"/>
                  </a:cubicBezTo>
                  <a:cubicBezTo>
                    <a:pt x="75" y="126"/>
                    <a:pt x="76" y="127"/>
                    <a:pt x="75" y="127"/>
                  </a:cubicBezTo>
                  <a:cubicBezTo>
                    <a:pt x="73" y="128"/>
                    <a:pt x="74" y="125"/>
                    <a:pt x="71" y="129"/>
                  </a:cubicBezTo>
                  <a:cubicBezTo>
                    <a:pt x="71" y="129"/>
                    <a:pt x="69" y="130"/>
                    <a:pt x="70" y="131"/>
                  </a:cubicBezTo>
                  <a:cubicBezTo>
                    <a:pt x="68" y="129"/>
                    <a:pt x="67" y="127"/>
                    <a:pt x="67" y="133"/>
                  </a:cubicBezTo>
                  <a:cubicBezTo>
                    <a:pt x="66" y="133"/>
                    <a:pt x="66" y="131"/>
                    <a:pt x="64" y="131"/>
                  </a:cubicBezTo>
                  <a:cubicBezTo>
                    <a:pt x="62" y="131"/>
                    <a:pt x="64" y="133"/>
                    <a:pt x="64" y="133"/>
                  </a:cubicBezTo>
                  <a:cubicBezTo>
                    <a:pt x="62" y="136"/>
                    <a:pt x="58" y="134"/>
                    <a:pt x="57" y="138"/>
                  </a:cubicBezTo>
                  <a:cubicBezTo>
                    <a:pt x="53" y="136"/>
                    <a:pt x="45" y="138"/>
                    <a:pt x="39" y="137"/>
                  </a:cubicBezTo>
                  <a:cubicBezTo>
                    <a:pt x="37" y="137"/>
                    <a:pt x="38" y="139"/>
                    <a:pt x="37" y="140"/>
                  </a:cubicBezTo>
                  <a:cubicBezTo>
                    <a:pt x="37" y="140"/>
                    <a:pt x="35" y="140"/>
                    <a:pt x="35" y="140"/>
                  </a:cubicBezTo>
                  <a:cubicBezTo>
                    <a:pt x="33" y="140"/>
                    <a:pt x="32" y="141"/>
                    <a:pt x="30" y="141"/>
                  </a:cubicBezTo>
                  <a:cubicBezTo>
                    <a:pt x="26" y="142"/>
                    <a:pt x="19" y="145"/>
                    <a:pt x="11" y="144"/>
                  </a:cubicBezTo>
                  <a:cubicBezTo>
                    <a:pt x="12" y="141"/>
                    <a:pt x="11" y="136"/>
                    <a:pt x="15" y="136"/>
                  </a:cubicBezTo>
                  <a:cubicBezTo>
                    <a:pt x="14" y="134"/>
                    <a:pt x="17" y="129"/>
                    <a:pt x="14" y="129"/>
                  </a:cubicBezTo>
                  <a:cubicBezTo>
                    <a:pt x="10" y="128"/>
                    <a:pt x="15" y="127"/>
                    <a:pt x="14" y="123"/>
                  </a:cubicBezTo>
                  <a:cubicBezTo>
                    <a:pt x="12" y="120"/>
                    <a:pt x="12" y="126"/>
                    <a:pt x="11" y="120"/>
                  </a:cubicBezTo>
                  <a:cubicBezTo>
                    <a:pt x="11" y="120"/>
                    <a:pt x="11" y="118"/>
                    <a:pt x="11" y="117"/>
                  </a:cubicBezTo>
                  <a:cubicBezTo>
                    <a:pt x="9" y="116"/>
                    <a:pt x="11" y="117"/>
                    <a:pt x="11" y="115"/>
                  </a:cubicBezTo>
                  <a:cubicBezTo>
                    <a:pt x="10" y="112"/>
                    <a:pt x="7" y="109"/>
                    <a:pt x="9" y="108"/>
                  </a:cubicBezTo>
                  <a:cubicBezTo>
                    <a:pt x="10" y="106"/>
                    <a:pt x="7" y="107"/>
                    <a:pt x="7" y="106"/>
                  </a:cubicBezTo>
                  <a:cubicBezTo>
                    <a:pt x="6" y="106"/>
                    <a:pt x="7" y="104"/>
                    <a:pt x="7" y="103"/>
                  </a:cubicBezTo>
                  <a:cubicBezTo>
                    <a:pt x="7" y="103"/>
                    <a:pt x="5" y="99"/>
                    <a:pt x="5" y="99"/>
                  </a:cubicBezTo>
                  <a:cubicBezTo>
                    <a:pt x="3" y="98"/>
                    <a:pt x="6" y="99"/>
                    <a:pt x="5" y="96"/>
                  </a:cubicBezTo>
                  <a:cubicBezTo>
                    <a:pt x="5" y="94"/>
                    <a:pt x="2" y="94"/>
                    <a:pt x="2" y="91"/>
                  </a:cubicBezTo>
                  <a:cubicBezTo>
                    <a:pt x="6" y="91"/>
                    <a:pt x="4" y="86"/>
                    <a:pt x="7" y="85"/>
                  </a:cubicBezTo>
                  <a:cubicBezTo>
                    <a:pt x="7" y="83"/>
                    <a:pt x="4" y="84"/>
                    <a:pt x="4" y="84"/>
                  </a:cubicBezTo>
                  <a:cubicBezTo>
                    <a:pt x="3" y="82"/>
                    <a:pt x="5" y="79"/>
                    <a:pt x="1" y="80"/>
                  </a:cubicBezTo>
                  <a:cubicBezTo>
                    <a:pt x="0" y="73"/>
                    <a:pt x="3" y="71"/>
                    <a:pt x="4" y="66"/>
                  </a:cubicBezTo>
                  <a:cubicBezTo>
                    <a:pt x="5" y="68"/>
                    <a:pt x="11" y="66"/>
                    <a:pt x="11" y="63"/>
                  </a:cubicBezTo>
                  <a:cubicBezTo>
                    <a:pt x="11" y="60"/>
                    <a:pt x="20" y="62"/>
                    <a:pt x="19" y="56"/>
                  </a:cubicBezTo>
                  <a:cubicBezTo>
                    <a:pt x="27" y="57"/>
                    <a:pt x="31" y="53"/>
                    <a:pt x="37" y="53"/>
                  </a:cubicBezTo>
                  <a:cubicBezTo>
                    <a:pt x="39" y="53"/>
                    <a:pt x="38" y="51"/>
                    <a:pt x="37" y="52"/>
                  </a:cubicBezTo>
                  <a:cubicBezTo>
                    <a:pt x="40" y="49"/>
                    <a:pt x="44" y="51"/>
                    <a:pt x="44" y="46"/>
                  </a:cubicBezTo>
                  <a:cubicBezTo>
                    <a:pt x="46" y="46"/>
                    <a:pt x="46" y="47"/>
                    <a:pt x="47" y="47"/>
                  </a:cubicBezTo>
                  <a:cubicBezTo>
                    <a:pt x="51" y="48"/>
                    <a:pt x="46" y="41"/>
                    <a:pt x="51" y="43"/>
                  </a:cubicBezTo>
                  <a:cubicBezTo>
                    <a:pt x="50" y="37"/>
                    <a:pt x="51" y="38"/>
                    <a:pt x="51" y="32"/>
                  </a:cubicBezTo>
                  <a:cubicBezTo>
                    <a:pt x="55" y="32"/>
                    <a:pt x="57" y="34"/>
                    <a:pt x="60" y="35"/>
                  </a:cubicBezTo>
                  <a:cubicBezTo>
                    <a:pt x="61" y="34"/>
                    <a:pt x="61" y="31"/>
                    <a:pt x="64" y="32"/>
                  </a:cubicBezTo>
                  <a:cubicBezTo>
                    <a:pt x="62" y="29"/>
                    <a:pt x="68" y="27"/>
                    <a:pt x="64" y="26"/>
                  </a:cubicBezTo>
                  <a:cubicBezTo>
                    <a:pt x="65" y="25"/>
                    <a:pt x="67" y="25"/>
                    <a:pt x="67" y="22"/>
                  </a:cubicBezTo>
                  <a:cubicBezTo>
                    <a:pt x="71" y="23"/>
                    <a:pt x="69" y="17"/>
                    <a:pt x="74" y="19"/>
                  </a:cubicBezTo>
                  <a:cubicBezTo>
                    <a:pt x="75" y="18"/>
                    <a:pt x="77" y="16"/>
                    <a:pt x="78" y="15"/>
                  </a:cubicBezTo>
                  <a:cubicBezTo>
                    <a:pt x="80" y="16"/>
                    <a:pt x="82" y="17"/>
                    <a:pt x="85" y="16"/>
                  </a:cubicBezTo>
                  <a:cubicBezTo>
                    <a:pt x="82" y="19"/>
                    <a:pt x="86" y="18"/>
                    <a:pt x="87" y="19"/>
                  </a:cubicBezTo>
                  <a:cubicBezTo>
                    <a:pt x="87" y="19"/>
                    <a:pt x="86" y="21"/>
                    <a:pt x="87" y="21"/>
                  </a:cubicBezTo>
                  <a:cubicBezTo>
                    <a:pt x="87" y="21"/>
                    <a:pt x="89" y="20"/>
                    <a:pt x="89" y="21"/>
                  </a:cubicBezTo>
                  <a:cubicBezTo>
                    <a:pt x="90" y="21"/>
                    <a:pt x="91" y="25"/>
                    <a:pt x="95" y="23"/>
                  </a:cubicBezTo>
                  <a:cubicBezTo>
                    <a:pt x="97" y="24"/>
                    <a:pt x="96" y="16"/>
                    <a:pt x="92" y="18"/>
                  </a:cubicBezTo>
                  <a:cubicBezTo>
                    <a:pt x="93" y="16"/>
                    <a:pt x="95" y="16"/>
                    <a:pt x="96" y="15"/>
                  </a:cubicBezTo>
                  <a:cubicBezTo>
                    <a:pt x="97" y="11"/>
                    <a:pt x="98" y="10"/>
                    <a:pt x="102" y="9"/>
                  </a:cubicBezTo>
                  <a:cubicBezTo>
                    <a:pt x="102" y="6"/>
                    <a:pt x="103" y="5"/>
                    <a:pt x="106" y="5"/>
                  </a:cubicBezTo>
                  <a:cubicBezTo>
                    <a:pt x="104" y="9"/>
                    <a:pt x="105" y="7"/>
                    <a:pt x="109" y="7"/>
                  </a:cubicBezTo>
                  <a:cubicBezTo>
                    <a:pt x="115" y="0"/>
                    <a:pt x="126" y="7"/>
                    <a:pt x="134" y="7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pic>
        <p:nvPicPr>
          <p:cNvPr id="35" name="图片 3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573" y="787400"/>
            <a:ext cx="5119738" cy="536326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052209" y="1904377"/>
            <a:ext cx="37465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2</a:t>
            </a:r>
            <a:endParaRPr lang="zh-CN" altLang="en-US" sz="199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19828" y="3336303"/>
            <a:ext cx="6952343" cy="119888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人工智能产业链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865">
        <p14:pan dir="u"/>
      </p:transition>
    </mc:Choice>
    <mc:Fallback xmlns="">
      <p:transition spd="slow" advClick="0" advTm="1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985" y="-675005"/>
            <a:ext cx="2383790" cy="2497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6450" y="196850"/>
            <a:ext cx="7917815" cy="12503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23900" y="603885"/>
            <a:ext cx="814070" cy="368300"/>
          </a:xfrm>
          <a:prstGeom prst="rect">
            <a:avLst/>
          </a:prstGeom>
          <a:solidFill>
            <a:srgbClr val="05DBF2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  <p:sp>
        <p:nvSpPr>
          <p:cNvPr id="4" name="上箭头 3"/>
          <p:cNvSpPr/>
          <p:nvPr/>
        </p:nvSpPr>
        <p:spPr>
          <a:xfrm>
            <a:off x="2863850" y="1527175"/>
            <a:ext cx="323850" cy="4851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6450" y="2160905"/>
            <a:ext cx="7938135" cy="1937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450" y="5000625"/>
            <a:ext cx="8100695" cy="1000760"/>
          </a:xfrm>
          <a:prstGeom prst="rect">
            <a:avLst/>
          </a:prstGeom>
        </p:spPr>
      </p:pic>
      <p:sp>
        <p:nvSpPr>
          <p:cNvPr id="7" name="上箭头 6"/>
          <p:cNvSpPr/>
          <p:nvPr/>
        </p:nvSpPr>
        <p:spPr>
          <a:xfrm>
            <a:off x="4758690" y="1527175"/>
            <a:ext cx="323850" cy="4851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上箭头 8"/>
          <p:cNvSpPr/>
          <p:nvPr/>
        </p:nvSpPr>
        <p:spPr>
          <a:xfrm>
            <a:off x="6734810" y="1527175"/>
            <a:ext cx="323850" cy="4851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8815070" y="1527175"/>
            <a:ext cx="323850" cy="4851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上箭头 10"/>
          <p:cNvSpPr/>
          <p:nvPr/>
        </p:nvSpPr>
        <p:spPr>
          <a:xfrm>
            <a:off x="3326130" y="4246245"/>
            <a:ext cx="323850" cy="4851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>
            <a:off x="5883910" y="4246245"/>
            <a:ext cx="323850" cy="4851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8561070" y="4246245"/>
            <a:ext cx="323850" cy="4851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54685" y="2884805"/>
            <a:ext cx="1152525" cy="368300"/>
          </a:xfrm>
          <a:prstGeom prst="rect">
            <a:avLst/>
          </a:prstGeom>
          <a:solidFill>
            <a:srgbClr val="05DBF2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新基建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3900" y="5279390"/>
            <a:ext cx="1151890" cy="368300"/>
          </a:xfrm>
          <a:prstGeom prst="rect">
            <a:avLst/>
          </a:prstGeom>
          <a:solidFill>
            <a:srgbClr val="05DBF2"/>
          </a:solidFill>
        </p:spPr>
        <p:txBody>
          <a:bodyPr wrap="square" rtlCol="0">
            <a:spAutoFit/>
          </a:bodyPr>
          <a:lstStyle/>
          <a:p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智能底座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3799">
        <p14:pan dir="u"/>
      </p:transition>
    </mc:Choice>
    <mc:Fallback xmlns="">
      <p:transition spd="med" advClick="0" advTm="3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4" grpId="0" animBg="1"/>
      <p:bldP spid="7" grpId="0" animBg="1"/>
      <p:bldP spid="9" grpId="0" bldLvl="0" animBg="1"/>
      <p:bldP spid="10" grpId="0" bldLvl="0" animBg="1"/>
      <p:bldP spid="11" grpId="0" animBg="1"/>
      <p:bldP spid="12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2206171" y="153601"/>
            <a:ext cx="777965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600" dirty="0">
                <a:solidFill>
                  <a:schemeClr val="accent1">
                    <a:lumMod val="20000"/>
                    <a:lumOff val="8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3</a:t>
            </a:r>
            <a:endParaRPr lang="zh-CN" altLang="en-US" sz="49600" dirty="0">
              <a:solidFill>
                <a:schemeClr val="accent1">
                  <a:lumMod val="20000"/>
                  <a:lumOff val="80000"/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32"/>
            <a:ext cx="12192000" cy="686003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423699" y="3931642"/>
            <a:ext cx="5563899" cy="2738120"/>
            <a:chOff x="776287" y="706437"/>
            <a:chExt cx="7658101" cy="3768726"/>
          </a:xfrm>
          <a:solidFill>
            <a:schemeClr val="bg1">
              <a:lumMod val="75000"/>
              <a:alpha val="98000"/>
            </a:schemeClr>
          </a:solidFill>
        </p:grpSpPr>
        <p:sp>
          <p:nvSpPr>
            <p:cNvPr id="14" name="Freeform 10"/>
            <p:cNvSpPr/>
            <p:nvPr/>
          </p:nvSpPr>
          <p:spPr bwMode="auto">
            <a:xfrm>
              <a:off x="5540375" y="830262"/>
              <a:ext cx="55563" cy="30163"/>
            </a:xfrm>
            <a:custGeom>
              <a:avLst/>
              <a:gdLst>
                <a:gd name="T0" fmla="*/ 8 w 15"/>
                <a:gd name="T1" fmla="*/ 0 h 8"/>
                <a:gd name="T2" fmla="*/ 9 w 15"/>
                <a:gd name="T3" fmla="*/ 1 h 8"/>
                <a:gd name="T4" fmla="*/ 12 w 15"/>
                <a:gd name="T5" fmla="*/ 7 h 8"/>
                <a:gd name="T6" fmla="*/ 5 w 15"/>
                <a:gd name="T7" fmla="*/ 4 h 8"/>
                <a:gd name="T8" fmla="*/ 8 w 1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8" y="0"/>
                  </a:moveTo>
                  <a:cubicBezTo>
                    <a:pt x="9" y="0"/>
                    <a:pt x="9" y="0"/>
                    <a:pt x="9" y="1"/>
                  </a:cubicBezTo>
                  <a:cubicBezTo>
                    <a:pt x="10" y="4"/>
                    <a:pt x="15" y="4"/>
                    <a:pt x="12" y="7"/>
                  </a:cubicBezTo>
                  <a:cubicBezTo>
                    <a:pt x="8" y="8"/>
                    <a:pt x="10" y="2"/>
                    <a:pt x="5" y="4"/>
                  </a:cubicBezTo>
                  <a:cubicBezTo>
                    <a:pt x="0" y="2"/>
                    <a:pt x="11" y="4"/>
                    <a:pt x="8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6342062" y="830262"/>
              <a:ext cx="109538" cy="55563"/>
            </a:xfrm>
            <a:custGeom>
              <a:avLst/>
              <a:gdLst>
                <a:gd name="T0" fmla="*/ 28 w 29"/>
                <a:gd name="T1" fmla="*/ 11 h 15"/>
                <a:gd name="T2" fmla="*/ 17 w 29"/>
                <a:gd name="T3" fmla="*/ 14 h 15"/>
                <a:gd name="T4" fmla="*/ 3 w 29"/>
                <a:gd name="T5" fmla="*/ 14 h 15"/>
                <a:gd name="T6" fmla="*/ 0 w 29"/>
                <a:gd name="T7" fmla="*/ 11 h 15"/>
                <a:gd name="T8" fmla="*/ 22 w 29"/>
                <a:gd name="T9" fmla="*/ 0 h 15"/>
                <a:gd name="T10" fmla="*/ 27 w 29"/>
                <a:gd name="T11" fmla="*/ 3 h 15"/>
                <a:gd name="T12" fmla="*/ 24 w 29"/>
                <a:gd name="T13" fmla="*/ 4 h 15"/>
                <a:gd name="T14" fmla="*/ 28 w 29"/>
                <a:gd name="T1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5">
                  <a:moveTo>
                    <a:pt x="28" y="11"/>
                  </a:moveTo>
                  <a:cubicBezTo>
                    <a:pt x="24" y="11"/>
                    <a:pt x="17" y="9"/>
                    <a:pt x="17" y="14"/>
                  </a:cubicBezTo>
                  <a:cubicBezTo>
                    <a:pt x="14" y="12"/>
                    <a:pt x="9" y="15"/>
                    <a:pt x="3" y="14"/>
                  </a:cubicBezTo>
                  <a:cubicBezTo>
                    <a:pt x="3" y="11"/>
                    <a:pt x="2" y="11"/>
                    <a:pt x="0" y="11"/>
                  </a:cubicBezTo>
                  <a:cubicBezTo>
                    <a:pt x="3" y="3"/>
                    <a:pt x="11" y="0"/>
                    <a:pt x="22" y="0"/>
                  </a:cubicBezTo>
                  <a:cubicBezTo>
                    <a:pt x="21" y="4"/>
                    <a:pt x="26" y="1"/>
                    <a:pt x="27" y="3"/>
                  </a:cubicBezTo>
                  <a:cubicBezTo>
                    <a:pt x="27" y="4"/>
                    <a:pt x="24" y="4"/>
                    <a:pt x="24" y="4"/>
                  </a:cubicBezTo>
                  <a:cubicBezTo>
                    <a:pt x="23" y="6"/>
                    <a:pt x="29" y="5"/>
                    <a:pt x="28" y="1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5711825" y="833437"/>
              <a:ext cx="57150" cy="33338"/>
            </a:xfrm>
            <a:custGeom>
              <a:avLst/>
              <a:gdLst>
                <a:gd name="T0" fmla="*/ 15 w 15"/>
                <a:gd name="T1" fmla="*/ 2 h 9"/>
                <a:gd name="T2" fmla="*/ 14 w 15"/>
                <a:gd name="T3" fmla="*/ 7 h 9"/>
                <a:gd name="T4" fmla="*/ 8 w 15"/>
                <a:gd name="T5" fmla="*/ 9 h 9"/>
                <a:gd name="T6" fmla="*/ 1 w 15"/>
                <a:gd name="T7" fmla="*/ 4 h 9"/>
                <a:gd name="T8" fmla="*/ 9 w 15"/>
                <a:gd name="T9" fmla="*/ 4 h 9"/>
                <a:gd name="T10" fmla="*/ 15 w 1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2"/>
                  </a:moveTo>
                  <a:cubicBezTo>
                    <a:pt x="14" y="3"/>
                    <a:pt x="13" y="5"/>
                    <a:pt x="14" y="7"/>
                  </a:cubicBezTo>
                  <a:cubicBezTo>
                    <a:pt x="11" y="7"/>
                    <a:pt x="10" y="8"/>
                    <a:pt x="8" y="9"/>
                  </a:cubicBezTo>
                  <a:cubicBezTo>
                    <a:pt x="6" y="7"/>
                    <a:pt x="0" y="9"/>
                    <a:pt x="1" y="4"/>
                  </a:cubicBezTo>
                  <a:cubicBezTo>
                    <a:pt x="5" y="5"/>
                    <a:pt x="6" y="1"/>
                    <a:pt x="9" y="4"/>
                  </a:cubicBezTo>
                  <a:cubicBezTo>
                    <a:pt x="12" y="4"/>
                    <a:pt x="11" y="0"/>
                    <a:pt x="15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5375275" y="849312"/>
              <a:ext cx="71438" cy="36513"/>
            </a:xfrm>
            <a:custGeom>
              <a:avLst/>
              <a:gdLst>
                <a:gd name="T0" fmla="*/ 18 w 19"/>
                <a:gd name="T1" fmla="*/ 0 h 10"/>
                <a:gd name="T2" fmla="*/ 15 w 19"/>
                <a:gd name="T3" fmla="*/ 5 h 10"/>
                <a:gd name="T4" fmla="*/ 11 w 19"/>
                <a:gd name="T5" fmla="*/ 9 h 10"/>
                <a:gd name="T6" fmla="*/ 8 w 19"/>
                <a:gd name="T7" fmla="*/ 6 h 10"/>
                <a:gd name="T8" fmla="*/ 4 w 19"/>
                <a:gd name="T9" fmla="*/ 7 h 10"/>
                <a:gd name="T10" fmla="*/ 1 w 19"/>
                <a:gd name="T11" fmla="*/ 5 h 10"/>
                <a:gd name="T12" fmla="*/ 8 w 19"/>
                <a:gd name="T13" fmla="*/ 3 h 10"/>
                <a:gd name="T14" fmla="*/ 8 w 19"/>
                <a:gd name="T15" fmla="*/ 2 h 10"/>
                <a:gd name="T16" fmla="*/ 18 w 1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18" y="0"/>
                  </a:moveTo>
                  <a:cubicBezTo>
                    <a:pt x="19" y="4"/>
                    <a:pt x="15" y="2"/>
                    <a:pt x="15" y="5"/>
                  </a:cubicBezTo>
                  <a:cubicBezTo>
                    <a:pt x="15" y="5"/>
                    <a:pt x="13" y="8"/>
                    <a:pt x="11" y="9"/>
                  </a:cubicBezTo>
                  <a:cubicBezTo>
                    <a:pt x="8" y="10"/>
                    <a:pt x="9" y="6"/>
                    <a:pt x="8" y="6"/>
                  </a:cubicBezTo>
                  <a:cubicBezTo>
                    <a:pt x="8" y="6"/>
                    <a:pt x="6" y="8"/>
                    <a:pt x="4" y="7"/>
                  </a:cubicBezTo>
                  <a:cubicBezTo>
                    <a:pt x="3" y="7"/>
                    <a:pt x="3" y="4"/>
                    <a:pt x="1" y="5"/>
                  </a:cubicBezTo>
                  <a:cubicBezTo>
                    <a:pt x="0" y="1"/>
                    <a:pt x="7" y="5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12" y="1"/>
                    <a:pt x="13" y="1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5648325" y="849312"/>
              <a:ext cx="57150" cy="17463"/>
            </a:xfrm>
            <a:custGeom>
              <a:avLst/>
              <a:gdLst>
                <a:gd name="T0" fmla="*/ 14 w 15"/>
                <a:gd name="T1" fmla="*/ 5 h 5"/>
                <a:gd name="T2" fmla="*/ 3 w 15"/>
                <a:gd name="T3" fmla="*/ 5 h 5"/>
                <a:gd name="T4" fmla="*/ 7 w 15"/>
                <a:gd name="T5" fmla="*/ 0 h 5"/>
                <a:gd name="T6" fmla="*/ 14 w 1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7" y="4"/>
                    <a:pt x="7" y="0"/>
                  </a:cubicBezTo>
                  <a:cubicBezTo>
                    <a:pt x="8" y="3"/>
                    <a:pt x="15" y="0"/>
                    <a:pt x="14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5"/>
            <p:cNvSpPr/>
            <p:nvPr/>
          </p:nvSpPr>
          <p:spPr bwMode="auto">
            <a:xfrm>
              <a:off x="5568950" y="871537"/>
              <a:ext cx="68263" cy="25400"/>
            </a:xfrm>
            <a:custGeom>
              <a:avLst/>
              <a:gdLst>
                <a:gd name="T0" fmla="*/ 12 w 18"/>
                <a:gd name="T1" fmla="*/ 0 h 7"/>
                <a:gd name="T2" fmla="*/ 12 w 18"/>
                <a:gd name="T3" fmla="*/ 6 h 7"/>
                <a:gd name="T4" fmla="*/ 0 w 18"/>
                <a:gd name="T5" fmla="*/ 4 h 7"/>
                <a:gd name="T6" fmla="*/ 12 w 1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18" y="2"/>
                    <a:pt x="12" y="2"/>
                    <a:pt x="12" y="6"/>
                  </a:cubicBezTo>
                  <a:cubicBezTo>
                    <a:pt x="8" y="5"/>
                    <a:pt x="2" y="7"/>
                    <a:pt x="0" y="4"/>
                  </a:cubicBezTo>
                  <a:cubicBezTo>
                    <a:pt x="2" y="1"/>
                    <a:pt x="10" y="3"/>
                    <a:pt x="1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2220912" y="893762"/>
              <a:ext cx="30163" cy="1905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5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5" y="0"/>
                    <a:pt x="8" y="0"/>
                    <a:pt x="8" y="5"/>
                  </a:cubicBezTo>
                  <a:cubicBezTo>
                    <a:pt x="5" y="3"/>
                    <a:pt x="0" y="4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6380162" y="890587"/>
              <a:ext cx="123825" cy="58738"/>
            </a:xfrm>
            <a:custGeom>
              <a:avLst/>
              <a:gdLst>
                <a:gd name="T0" fmla="*/ 29 w 33"/>
                <a:gd name="T1" fmla="*/ 3 h 16"/>
                <a:gd name="T2" fmla="*/ 32 w 33"/>
                <a:gd name="T3" fmla="*/ 10 h 16"/>
                <a:gd name="T4" fmla="*/ 18 w 33"/>
                <a:gd name="T5" fmla="*/ 15 h 16"/>
                <a:gd name="T6" fmla="*/ 15 w 33"/>
                <a:gd name="T7" fmla="*/ 13 h 16"/>
                <a:gd name="T8" fmla="*/ 10 w 33"/>
                <a:gd name="T9" fmla="*/ 13 h 16"/>
                <a:gd name="T10" fmla="*/ 10 w 33"/>
                <a:gd name="T11" fmla="*/ 10 h 16"/>
                <a:gd name="T12" fmla="*/ 5 w 33"/>
                <a:gd name="T13" fmla="*/ 12 h 16"/>
                <a:gd name="T14" fmla="*/ 7 w 33"/>
                <a:gd name="T15" fmla="*/ 9 h 16"/>
                <a:gd name="T16" fmla="*/ 1 w 33"/>
                <a:gd name="T17" fmla="*/ 8 h 16"/>
                <a:gd name="T18" fmla="*/ 4 w 33"/>
                <a:gd name="T19" fmla="*/ 5 h 16"/>
                <a:gd name="T20" fmla="*/ 8 w 33"/>
                <a:gd name="T21" fmla="*/ 2 h 16"/>
                <a:gd name="T22" fmla="*/ 21 w 33"/>
                <a:gd name="T23" fmla="*/ 1 h 16"/>
                <a:gd name="T24" fmla="*/ 21 w 33"/>
                <a:gd name="T25" fmla="*/ 3 h 16"/>
                <a:gd name="T26" fmla="*/ 29 w 33"/>
                <a:gd name="T2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6">
                  <a:moveTo>
                    <a:pt x="29" y="3"/>
                  </a:moveTo>
                  <a:cubicBezTo>
                    <a:pt x="28" y="8"/>
                    <a:pt x="24" y="11"/>
                    <a:pt x="32" y="10"/>
                  </a:cubicBezTo>
                  <a:cubicBezTo>
                    <a:pt x="33" y="16"/>
                    <a:pt x="23" y="15"/>
                    <a:pt x="18" y="15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2" y="11"/>
                    <a:pt x="13" y="15"/>
                    <a:pt x="10" y="13"/>
                  </a:cubicBezTo>
                  <a:cubicBezTo>
                    <a:pt x="9" y="13"/>
                    <a:pt x="10" y="11"/>
                    <a:pt x="10" y="10"/>
                  </a:cubicBezTo>
                  <a:cubicBezTo>
                    <a:pt x="9" y="10"/>
                    <a:pt x="7" y="13"/>
                    <a:pt x="5" y="12"/>
                  </a:cubicBezTo>
                  <a:cubicBezTo>
                    <a:pt x="5" y="12"/>
                    <a:pt x="7" y="10"/>
                    <a:pt x="7" y="9"/>
                  </a:cubicBezTo>
                  <a:cubicBezTo>
                    <a:pt x="6" y="8"/>
                    <a:pt x="0" y="11"/>
                    <a:pt x="1" y="8"/>
                  </a:cubicBezTo>
                  <a:cubicBezTo>
                    <a:pt x="0" y="5"/>
                    <a:pt x="3" y="6"/>
                    <a:pt x="4" y="5"/>
                  </a:cubicBezTo>
                  <a:cubicBezTo>
                    <a:pt x="6" y="3"/>
                    <a:pt x="5" y="3"/>
                    <a:pt x="8" y="2"/>
                  </a:cubicBezTo>
                  <a:cubicBezTo>
                    <a:pt x="9" y="2"/>
                    <a:pt x="15" y="0"/>
                    <a:pt x="21" y="1"/>
                  </a:cubicBezTo>
                  <a:cubicBezTo>
                    <a:pt x="21" y="1"/>
                    <a:pt x="21" y="3"/>
                    <a:pt x="21" y="3"/>
                  </a:cubicBezTo>
                  <a:cubicBezTo>
                    <a:pt x="23" y="5"/>
                    <a:pt x="28" y="2"/>
                    <a:pt x="29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6330950" y="890587"/>
              <a:ext cx="49213" cy="33338"/>
            </a:xfrm>
            <a:custGeom>
              <a:avLst/>
              <a:gdLst>
                <a:gd name="T0" fmla="*/ 13 w 13"/>
                <a:gd name="T1" fmla="*/ 5 h 9"/>
                <a:gd name="T2" fmla="*/ 9 w 13"/>
                <a:gd name="T3" fmla="*/ 5 h 9"/>
                <a:gd name="T4" fmla="*/ 7 w 13"/>
                <a:gd name="T5" fmla="*/ 8 h 9"/>
                <a:gd name="T6" fmla="*/ 0 w 13"/>
                <a:gd name="T7" fmla="*/ 5 h 9"/>
                <a:gd name="T8" fmla="*/ 13 w 13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3" y="5"/>
                  </a:moveTo>
                  <a:cubicBezTo>
                    <a:pt x="12" y="7"/>
                    <a:pt x="10" y="5"/>
                    <a:pt x="9" y="5"/>
                  </a:cubicBezTo>
                  <a:cubicBezTo>
                    <a:pt x="7" y="5"/>
                    <a:pt x="7" y="7"/>
                    <a:pt x="7" y="8"/>
                  </a:cubicBezTo>
                  <a:cubicBezTo>
                    <a:pt x="3" y="9"/>
                    <a:pt x="4" y="4"/>
                    <a:pt x="0" y="5"/>
                  </a:cubicBezTo>
                  <a:cubicBezTo>
                    <a:pt x="3" y="0"/>
                    <a:pt x="9" y="3"/>
                    <a:pt x="13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2111375" y="927100"/>
              <a:ext cx="123825" cy="68263"/>
            </a:xfrm>
            <a:custGeom>
              <a:avLst/>
              <a:gdLst>
                <a:gd name="T0" fmla="*/ 24 w 33"/>
                <a:gd name="T1" fmla="*/ 5 h 18"/>
                <a:gd name="T2" fmla="*/ 28 w 33"/>
                <a:gd name="T3" fmla="*/ 10 h 18"/>
                <a:gd name="T4" fmla="*/ 32 w 33"/>
                <a:gd name="T5" fmla="*/ 17 h 18"/>
                <a:gd name="T6" fmla="*/ 28 w 33"/>
                <a:gd name="T7" fmla="*/ 17 h 18"/>
                <a:gd name="T8" fmla="*/ 28 w 33"/>
                <a:gd name="T9" fmla="*/ 15 h 18"/>
                <a:gd name="T10" fmla="*/ 25 w 33"/>
                <a:gd name="T11" fmla="*/ 13 h 18"/>
                <a:gd name="T12" fmla="*/ 7 w 33"/>
                <a:gd name="T13" fmla="*/ 12 h 18"/>
                <a:gd name="T14" fmla="*/ 11 w 33"/>
                <a:gd name="T15" fmla="*/ 9 h 18"/>
                <a:gd name="T16" fmla="*/ 8 w 33"/>
                <a:gd name="T17" fmla="*/ 6 h 18"/>
                <a:gd name="T18" fmla="*/ 0 w 33"/>
                <a:gd name="T19" fmla="*/ 2 h 18"/>
                <a:gd name="T20" fmla="*/ 11 w 33"/>
                <a:gd name="T21" fmla="*/ 2 h 18"/>
                <a:gd name="T22" fmla="*/ 14 w 33"/>
                <a:gd name="T23" fmla="*/ 5 h 18"/>
                <a:gd name="T24" fmla="*/ 20 w 33"/>
                <a:gd name="T25" fmla="*/ 5 h 18"/>
                <a:gd name="T26" fmla="*/ 24 w 33"/>
                <a:gd name="T27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8">
                  <a:moveTo>
                    <a:pt x="24" y="5"/>
                  </a:moveTo>
                  <a:cubicBezTo>
                    <a:pt x="26" y="6"/>
                    <a:pt x="27" y="8"/>
                    <a:pt x="28" y="10"/>
                  </a:cubicBezTo>
                  <a:cubicBezTo>
                    <a:pt x="30" y="12"/>
                    <a:pt x="33" y="14"/>
                    <a:pt x="32" y="17"/>
                  </a:cubicBezTo>
                  <a:cubicBezTo>
                    <a:pt x="32" y="17"/>
                    <a:pt x="29" y="18"/>
                    <a:pt x="28" y="17"/>
                  </a:cubicBezTo>
                  <a:cubicBezTo>
                    <a:pt x="28" y="17"/>
                    <a:pt x="29" y="15"/>
                    <a:pt x="28" y="15"/>
                  </a:cubicBezTo>
                  <a:cubicBezTo>
                    <a:pt x="28" y="14"/>
                    <a:pt x="24" y="17"/>
                    <a:pt x="25" y="13"/>
                  </a:cubicBezTo>
                  <a:cubicBezTo>
                    <a:pt x="17" y="13"/>
                    <a:pt x="12" y="13"/>
                    <a:pt x="7" y="12"/>
                  </a:cubicBezTo>
                  <a:cubicBezTo>
                    <a:pt x="6" y="9"/>
                    <a:pt x="9" y="9"/>
                    <a:pt x="11" y="9"/>
                  </a:cubicBezTo>
                  <a:cubicBezTo>
                    <a:pt x="11" y="7"/>
                    <a:pt x="8" y="8"/>
                    <a:pt x="8" y="6"/>
                  </a:cubicBezTo>
                  <a:cubicBezTo>
                    <a:pt x="3" y="4"/>
                    <a:pt x="1" y="8"/>
                    <a:pt x="0" y="2"/>
                  </a:cubicBezTo>
                  <a:cubicBezTo>
                    <a:pt x="3" y="0"/>
                    <a:pt x="8" y="1"/>
                    <a:pt x="11" y="2"/>
                  </a:cubicBezTo>
                  <a:cubicBezTo>
                    <a:pt x="13" y="2"/>
                    <a:pt x="14" y="2"/>
                    <a:pt x="14" y="5"/>
                  </a:cubicBezTo>
                  <a:cubicBezTo>
                    <a:pt x="16" y="6"/>
                    <a:pt x="20" y="0"/>
                    <a:pt x="20" y="5"/>
                  </a:cubicBezTo>
                  <a:cubicBezTo>
                    <a:pt x="20" y="6"/>
                    <a:pt x="24" y="7"/>
                    <a:pt x="24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6507162" y="927100"/>
              <a:ext cx="123825" cy="63500"/>
            </a:xfrm>
            <a:custGeom>
              <a:avLst/>
              <a:gdLst>
                <a:gd name="T0" fmla="*/ 13 w 33"/>
                <a:gd name="T1" fmla="*/ 0 h 17"/>
                <a:gd name="T2" fmla="*/ 19 w 33"/>
                <a:gd name="T3" fmla="*/ 5 h 17"/>
                <a:gd name="T4" fmla="*/ 20 w 33"/>
                <a:gd name="T5" fmla="*/ 2 h 17"/>
                <a:gd name="T6" fmla="*/ 23 w 33"/>
                <a:gd name="T7" fmla="*/ 5 h 17"/>
                <a:gd name="T8" fmla="*/ 26 w 33"/>
                <a:gd name="T9" fmla="*/ 5 h 17"/>
                <a:gd name="T10" fmla="*/ 26 w 33"/>
                <a:gd name="T11" fmla="*/ 6 h 17"/>
                <a:gd name="T12" fmla="*/ 32 w 33"/>
                <a:gd name="T13" fmla="*/ 7 h 17"/>
                <a:gd name="T14" fmla="*/ 22 w 33"/>
                <a:gd name="T15" fmla="*/ 10 h 17"/>
                <a:gd name="T16" fmla="*/ 20 w 33"/>
                <a:gd name="T17" fmla="*/ 13 h 17"/>
                <a:gd name="T18" fmla="*/ 8 w 33"/>
                <a:gd name="T19" fmla="*/ 13 h 17"/>
                <a:gd name="T20" fmla="*/ 6 w 33"/>
                <a:gd name="T21" fmla="*/ 16 h 17"/>
                <a:gd name="T22" fmla="*/ 1 w 33"/>
                <a:gd name="T23" fmla="*/ 15 h 17"/>
                <a:gd name="T24" fmla="*/ 1 w 33"/>
                <a:gd name="T25" fmla="*/ 10 h 17"/>
                <a:gd name="T26" fmla="*/ 4 w 33"/>
                <a:gd name="T27" fmla="*/ 10 h 17"/>
                <a:gd name="T28" fmla="*/ 5 w 33"/>
                <a:gd name="T29" fmla="*/ 6 h 17"/>
                <a:gd name="T30" fmla="*/ 8 w 33"/>
                <a:gd name="T31" fmla="*/ 6 h 17"/>
                <a:gd name="T32" fmla="*/ 13 w 33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7">
                  <a:moveTo>
                    <a:pt x="13" y="0"/>
                  </a:moveTo>
                  <a:cubicBezTo>
                    <a:pt x="14" y="3"/>
                    <a:pt x="20" y="0"/>
                    <a:pt x="19" y="5"/>
                  </a:cubicBezTo>
                  <a:cubicBezTo>
                    <a:pt x="20" y="6"/>
                    <a:pt x="20" y="2"/>
                    <a:pt x="20" y="2"/>
                  </a:cubicBezTo>
                  <a:cubicBezTo>
                    <a:pt x="22" y="2"/>
                    <a:pt x="22" y="4"/>
                    <a:pt x="23" y="5"/>
                  </a:cubicBezTo>
                  <a:cubicBezTo>
                    <a:pt x="24" y="5"/>
                    <a:pt x="26" y="4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8" y="7"/>
                    <a:pt x="32" y="5"/>
                    <a:pt x="32" y="7"/>
                  </a:cubicBezTo>
                  <a:cubicBezTo>
                    <a:pt x="33" y="13"/>
                    <a:pt x="25" y="9"/>
                    <a:pt x="22" y="10"/>
                  </a:cubicBezTo>
                  <a:cubicBezTo>
                    <a:pt x="20" y="10"/>
                    <a:pt x="21" y="13"/>
                    <a:pt x="20" y="13"/>
                  </a:cubicBezTo>
                  <a:cubicBezTo>
                    <a:pt x="17" y="15"/>
                    <a:pt x="9" y="14"/>
                    <a:pt x="8" y="13"/>
                  </a:cubicBezTo>
                  <a:cubicBezTo>
                    <a:pt x="6" y="13"/>
                    <a:pt x="7" y="15"/>
                    <a:pt x="6" y="16"/>
                  </a:cubicBezTo>
                  <a:cubicBezTo>
                    <a:pt x="4" y="13"/>
                    <a:pt x="4" y="17"/>
                    <a:pt x="1" y="15"/>
                  </a:cubicBezTo>
                  <a:cubicBezTo>
                    <a:pt x="1" y="14"/>
                    <a:pt x="0" y="11"/>
                    <a:pt x="1" y="10"/>
                  </a:cubicBezTo>
                  <a:cubicBezTo>
                    <a:pt x="1" y="10"/>
                    <a:pt x="3" y="11"/>
                    <a:pt x="4" y="10"/>
                  </a:cubicBezTo>
                  <a:cubicBezTo>
                    <a:pt x="5" y="9"/>
                    <a:pt x="4" y="7"/>
                    <a:pt x="5" y="6"/>
                  </a:cubicBezTo>
                  <a:cubicBezTo>
                    <a:pt x="5" y="6"/>
                    <a:pt x="7" y="7"/>
                    <a:pt x="8" y="6"/>
                  </a:cubicBezTo>
                  <a:cubicBezTo>
                    <a:pt x="9" y="4"/>
                    <a:pt x="12" y="3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1893887" y="973137"/>
              <a:ext cx="23813" cy="36513"/>
            </a:xfrm>
            <a:custGeom>
              <a:avLst/>
              <a:gdLst>
                <a:gd name="T0" fmla="*/ 6 w 6"/>
                <a:gd name="T1" fmla="*/ 5 h 10"/>
                <a:gd name="T2" fmla="*/ 6 w 6"/>
                <a:gd name="T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0">
                  <a:moveTo>
                    <a:pt x="6" y="5"/>
                  </a:moveTo>
                  <a:cubicBezTo>
                    <a:pt x="3" y="10"/>
                    <a:pt x="0" y="0"/>
                    <a:pt x="6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1943100" y="979487"/>
              <a:ext cx="68263" cy="41275"/>
            </a:xfrm>
            <a:custGeom>
              <a:avLst/>
              <a:gdLst>
                <a:gd name="T0" fmla="*/ 17 w 18"/>
                <a:gd name="T1" fmla="*/ 3 h 11"/>
                <a:gd name="T2" fmla="*/ 4 w 18"/>
                <a:gd name="T3" fmla="*/ 10 h 11"/>
                <a:gd name="T4" fmla="*/ 0 w 18"/>
                <a:gd name="T5" fmla="*/ 6 h 11"/>
                <a:gd name="T6" fmla="*/ 9 w 18"/>
                <a:gd name="T7" fmla="*/ 3 h 11"/>
                <a:gd name="T8" fmla="*/ 17 w 18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3"/>
                  </a:moveTo>
                  <a:cubicBezTo>
                    <a:pt x="18" y="11"/>
                    <a:pt x="8" y="7"/>
                    <a:pt x="4" y="10"/>
                  </a:cubicBezTo>
                  <a:cubicBezTo>
                    <a:pt x="2" y="10"/>
                    <a:pt x="3" y="6"/>
                    <a:pt x="0" y="6"/>
                  </a:cubicBezTo>
                  <a:cubicBezTo>
                    <a:pt x="1" y="2"/>
                    <a:pt x="8" y="7"/>
                    <a:pt x="9" y="3"/>
                  </a:cubicBezTo>
                  <a:cubicBezTo>
                    <a:pt x="9" y="0"/>
                    <a:pt x="12" y="5"/>
                    <a:pt x="17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2317750" y="987425"/>
              <a:ext cx="60325" cy="30163"/>
            </a:xfrm>
            <a:custGeom>
              <a:avLst/>
              <a:gdLst>
                <a:gd name="T0" fmla="*/ 14 w 16"/>
                <a:gd name="T1" fmla="*/ 3 h 8"/>
                <a:gd name="T2" fmla="*/ 14 w 16"/>
                <a:gd name="T3" fmla="*/ 5 h 8"/>
                <a:gd name="T4" fmla="*/ 10 w 16"/>
                <a:gd name="T5" fmla="*/ 7 h 8"/>
                <a:gd name="T6" fmla="*/ 8 w 16"/>
                <a:gd name="T7" fmla="*/ 8 h 8"/>
                <a:gd name="T8" fmla="*/ 4 w 16"/>
                <a:gd name="T9" fmla="*/ 7 h 8"/>
                <a:gd name="T10" fmla="*/ 3 w 16"/>
                <a:gd name="T11" fmla="*/ 8 h 8"/>
                <a:gd name="T12" fmla="*/ 1 w 16"/>
                <a:gd name="T13" fmla="*/ 7 h 8"/>
                <a:gd name="T14" fmla="*/ 14 w 16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4" y="3"/>
                  </a:moveTo>
                  <a:cubicBezTo>
                    <a:pt x="16" y="4"/>
                    <a:pt x="15" y="5"/>
                    <a:pt x="14" y="5"/>
                  </a:cubicBezTo>
                  <a:cubicBezTo>
                    <a:pt x="13" y="7"/>
                    <a:pt x="12" y="6"/>
                    <a:pt x="10" y="7"/>
                  </a:cubicBezTo>
                  <a:cubicBezTo>
                    <a:pt x="9" y="7"/>
                    <a:pt x="8" y="8"/>
                    <a:pt x="8" y="8"/>
                  </a:cubicBezTo>
                  <a:cubicBezTo>
                    <a:pt x="7" y="8"/>
                    <a:pt x="6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0" y="0"/>
                    <a:pt x="13" y="7"/>
                    <a:pt x="14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2097087" y="1001712"/>
              <a:ext cx="33338" cy="19050"/>
            </a:xfrm>
            <a:custGeom>
              <a:avLst/>
              <a:gdLst>
                <a:gd name="T0" fmla="*/ 0 w 9"/>
                <a:gd name="T1" fmla="*/ 3 h 5"/>
                <a:gd name="T2" fmla="*/ 7 w 9"/>
                <a:gd name="T3" fmla="*/ 4 h 5"/>
                <a:gd name="T4" fmla="*/ 0 w 9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cubicBezTo>
                    <a:pt x="0" y="1"/>
                    <a:pt x="9" y="0"/>
                    <a:pt x="7" y="4"/>
                  </a:cubicBezTo>
                  <a:cubicBezTo>
                    <a:pt x="4" y="3"/>
                    <a:pt x="4" y="5"/>
                    <a:pt x="0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2427287" y="1006475"/>
              <a:ext cx="19050" cy="19050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5 h 5"/>
                <a:gd name="T4" fmla="*/ 0 w 5"/>
                <a:gd name="T5" fmla="*/ 5 h 5"/>
                <a:gd name="T6" fmla="*/ 0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3" y="0"/>
                    <a:pt x="5" y="2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2284412" y="1036637"/>
              <a:ext cx="374650" cy="112713"/>
            </a:xfrm>
            <a:custGeom>
              <a:avLst/>
              <a:gdLst>
                <a:gd name="T0" fmla="*/ 100 w 100"/>
                <a:gd name="T1" fmla="*/ 16 h 30"/>
                <a:gd name="T2" fmla="*/ 100 w 100"/>
                <a:gd name="T3" fmla="*/ 23 h 30"/>
                <a:gd name="T4" fmla="*/ 96 w 100"/>
                <a:gd name="T5" fmla="*/ 26 h 30"/>
                <a:gd name="T6" fmla="*/ 79 w 100"/>
                <a:gd name="T7" fmla="*/ 26 h 30"/>
                <a:gd name="T8" fmla="*/ 73 w 100"/>
                <a:gd name="T9" fmla="*/ 29 h 30"/>
                <a:gd name="T10" fmla="*/ 69 w 100"/>
                <a:gd name="T11" fmla="*/ 28 h 30"/>
                <a:gd name="T12" fmla="*/ 68 w 100"/>
                <a:gd name="T13" fmla="*/ 29 h 30"/>
                <a:gd name="T14" fmla="*/ 62 w 100"/>
                <a:gd name="T15" fmla="*/ 29 h 30"/>
                <a:gd name="T16" fmla="*/ 62 w 100"/>
                <a:gd name="T17" fmla="*/ 28 h 30"/>
                <a:gd name="T18" fmla="*/ 59 w 100"/>
                <a:gd name="T19" fmla="*/ 29 h 30"/>
                <a:gd name="T20" fmla="*/ 54 w 100"/>
                <a:gd name="T21" fmla="*/ 26 h 30"/>
                <a:gd name="T22" fmla="*/ 33 w 100"/>
                <a:gd name="T23" fmla="*/ 26 h 30"/>
                <a:gd name="T24" fmla="*/ 34 w 100"/>
                <a:gd name="T25" fmla="*/ 23 h 30"/>
                <a:gd name="T26" fmla="*/ 31 w 100"/>
                <a:gd name="T27" fmla="*/ 22 h 30"/>
                <a:gd name="T28" fmla="*/ 28 w 100"/>
                <a:gd name="T29" fmla="*/ 16 h 30"/>
                <a:gd name="T30" fmla="*/ 31 w 100"/>
                <a:gd name="T31" fmla="*/ 14 h 30"/>
                <a:gd name="T32" fmla="*/ 28 w 100"/>
                <a:gd name="T33" fmla="*/ 8 h 30"/>
                <a:gd name="T34" fmla="*/ 16 w 100"/>
                <a:gd name="T35" fmla="*/ 9 h 30"/>
                <a:gd name="T36" fmla="*/ 13 w 100"/>
                <a:gd name="T37" fmla="*/ 7 h 30"/>
                <a:gd name="T38" fmla="*/ 10 w 100"/>
                <a:gd name="T39" fmla="*/ 5 h 30"/>
                <a:gd name="T40" fmla="*/ 5 w 100"/>
                <a:gd name="T41" fmla="*/ 7 h 30"/>
                <a:gd name="T42" fmla="*/ 2 w 100"/>
                <a:gd name="T43" fmla="*/ 1 h 30"/>
                <a:gd name="T44" fmla="*/ 17 w 100"/>
                <a:gd name="T45" fmla="*/ 0 h 30"/>
                <a:gd name="T46" fmla="*/ 20 w 100"/>
                <a:gd name="T47" fmla="*/ 1 h 30"/>
                <a:gd name="T48" fmla="*/ 20 w 100"/>
                <a:gd name="T49" fmla="*/ 4 h 30"/>
                <a:gd name="T50" fmla="*/ 24 w 100"/>
                <a:gd name="T51" fmla="*/ 7 h 30"/>
                <a:gd name="T52" fmla="*/ 37 w 100"/>
                <a:gd name="T53" fmla="*/ 7 h 30"/>
                <a:gd name="T54" fmla="*/ 37 w 100"/>
                <a:gd name="T55" fmla="*/ 14 h 30"/>
                <a:gd name="T56" fmla="*/ 47 w 100"/>
                <a:gd name="T57" fmla="*/ 15 h 30"/>
                <a:gd name="T58" fmla="*/ 47 w 100"/>
                <a:gd name="T59" fmla="*/ 18 h 30"/>
                <a:gd name="T60" fmla="*/ 49 w 100"/>
                <a:gd name="T61" fmla="*/ 16 h 30"/>
                <a:gd name="T62" fmla="*/ 66 w 100"/>
                <a:gd name="T63" fmla="*/ 16 h 30"/>
                <a:gd name="T64" fmla="*/ 69 w 100"/>
                <a:gd name="T65" fmla="*/ 18 h 30"/>
                <a:gd name="T66" fmla="*/ 73 w 100"/>
                <a:gd name="T67" fmla="*/ 15 h 30"/>
                <a:gd name="T68" fmla="*/ 77 w 100"/>
                <a:gd name="T69" fmla="*/ 15 h 30"/>
                <a:gd name="T70" fmla="*/ 100 w 100"/>
                <a:gd name="T71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30">
                  <a:moveTo>
                    <a:pt x="100" y="16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98" y="23"/>
                    <a:pt x="96" y="24"/>
                    <a:pt x="96" y="26"/>
                  </a:cubicBezTo>
                  <a:cubicBezTo>
                    <a:pt x="89" y="27"/>
                    <a:pt x="84" y="26"/>
                    <a:pt x="79" y="26"/>
                  </a:cubicBezTo>
                  <a:cubicBezTo>
                    <a:pt x="77" y="26"/>
                    <a:pt x="75" y="29"/>
                    <a:pt x="73" y="29"/>
                  </a:cubicBezTo>
                  <a:cubicBezTo>
                    <a:pt x="71" y="29"/>
                    <a:pt x="71" y="28"/>
                    <a:pt x="69" y="28"/>
                  </a:cubicBezTo>
                  <a:cubicBezTo>
                    <a:pt x="70" y="28"/>
                    <a:pt x="68" y="29"/>
                    <a:pt x="68" y="29"/>
                  </a:cubicBezTo>
                  <a:cubicBezTo>
                    <a:pt x="67" y="29"/>
                    <a:pt x="62" y="29"/>
                    <a:pt x="62" y="29"/>
                  </a:cubicBezTo>
                  <a:cubicBezTo>
                    <a:pt x="62" y="29"/>
                    <a:pt x="62" y="28"/>
                    <a:pt x="62" y="28"/>
                  </a:cubicBezTo>
                  <a:cubicBezTo>
                    <a:pt x="61" y="27"/>
                    <a:pt x="59" y="29"/>
                    <a:pt x="59" y="29"/>
                  </a:cubicBezTo>
                  <a:cubicBezTo>
                    <a:pt x="56" y="28"/>
                    <a:pt x="56" y="26"/>
                    <a:pt x="54" y="26"/>
                  </a:cubicBezTo>
                  <a:cubicBezTo>
                    <a:pt x="48" y="26"/>
                    <a:pt x="41" y="30"/>
                    <a:pt x="33" y="26"/>
                  </a:cubicBezTo>
                  <a:cubicBezTo>
                    <a:pt x="33" y="25"/>
                    <a:pt x="34" y="25"/>
                    <a:pt x="34" y="23"/>
                  </a:cubicBezTo>
                  <a:cubicBezTo>
                    <a:pt x="34" y="21"/>
                    <a:pt x="32" y="23"/>
                    <a:pt x="31" y="22"/>
                  </a:cubicBezTo>
                  <a:cubicBezTo>
                    <a:pt x="30" y="20"/>
                    <a:pt x="31" y="17"/>
                    <a:pt x="28" y="16"/>
                  </a:cubicBezTo>
                  <a:cubicBezTo>
                    <a:pt x="29" y="15"/>
                    <a:pt x="31" y="15"/>
                    <a:pt x="31" y="14"/>
                  </a:cubicBezTo>
                  <a:cubicBezTo>
                    <a:pt x="31" y="11"/>
                    <a:pt x="27" y="12"/>
                    <a:pt x="28" y="8"/>
                  </a:cubicBezTo>
                  <a:cubicBezTo>
                    <a:pt x="26" y="10"/>
                    <a:pt x="20" y="9"/>
                    <a:pt x="16" y="9"/>
                  </a:cubicBezTo>
                  <a:cubicBezTo>
                    <a:pt x="13" y="11"/>
                    <a:pt x="14" y="7"/>
                    <a:pt x="13" y="7"/>
                  </a:cubicBezTo>
                  <a:cubicBezTo>
                    <a:pt x="12" y="6"/>
                    <a:pt x="10" y="7"/>
                    <a:pt x="10" y="5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9" y="2"/>
                    <a:pt x="0" y="6"/>
                    <a:pt x="2" y="1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3"/>
                    <a:pt x="20" y="4"/>
                  </a:cubicBezTo>
                  <a:cubicBezTo>
                    <a:pt x="21" y="5"/>
                    <a:pt x="25" y="3"/>
                    <a:pt x="24" y="7"/>
                  </a:cubicBezTo>
                  <a:cubicBezTo>
                    <a:pt x="28" y="3"/>
                    <a:pt x="32" y="7"/>
                    <a:pt x="37" y="7"/>
                  </a:cubicBezTo>
                  <a:cubicBezTo>
                    <a:pt x="36" y="11"/>
                    <a:pt x="39" y="11"/>
                    <a:pt x="37" y="14"/>
                  </a:cubicBezTo>
                  <a:cubicBezTo>
                    <a:pt x="39" y="14"/>
                    <a:pt x="43" y="13"/>
                    <a:pt x="47" y="15"/>
                  </a:cubicBezTo>
                  <a:cubicBezTo>
                    <a:pt x="48" y="15"/>
                    <a:pt x="40" y="18"/>
                    <a:pt x="47" y="18"/>
                  </a:cubicBezTo>
                  <a:cubicBezTo>
                    <a:pt x="48" y="18"/>
                    <a:pt x="48" y="16"/>
                    <a:pt x="49" y="16"/>
                  </a:cubicBezTo>
                  <a:cubicBezTo>
                    <a:pt x="54" y="16"/>
                    <a:pt x="60" y="16"/>
                    <a:pt x="66" y="16"/>
                  </a:cubicBezTo>
                  <a:cubicBezTo>
                    <a:pt x="67" y="16"/>
                    <a:pt x="69" y="18"/>
                    <a:pt x="69" y="18"/>
                  </a:cubicBezTo>
                  <a:cubicBezTo>
                    <a:pt x="72" y="17"/>
                    <a:pt x="66" y="15"/>
                    <a:pt x="73" y="15"/>
                  </a:cubicBezTo>
                  <a:cubicBezTo>
                    <a:pt x="75" y="15"/>
                    <a:pt x="76" y="15"/>
                    <a:pt x="77" y="15"/>
                  </a:cubicBezTo>
                  <a:cubicBezTo>
                    <a:pt x="83" y="14"/>
                    <a:pt x="92" y="14"/>
                    <a:pt x="100" y="1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5475287" y="1031875"/>
              <a:ext cx="376238" cy="269875"/>
            </a:xfrm>
            <a:custGeom>
              <a:avLst/>
              <a:gdLst>
                <a:gd name="T0" fmla="*/ 82 w 100"/>
                <a:gd name="T1" fmla="*/ 2 h 72"/>
                <a:gd name="T2" fmla="*/ 99 w 100"/>
                <a:gd name="T3" fmla="*/ 1 h 72"/>
                <a:gd name="T4" fmla="*/ 98 w 100"/>
                <a:gd name="T5" fmla="*/ 8 h 72"/>
                <a:gd name="T6" fmla="*/ 79 w 100"/>
                <a:gd name="T7" fmla="*/ 10 h 72"/>
                <a:gd name="T8" fmla="*/ 77 w 100"/>
                <a:gd name="T9" fmla="*/ 13 h 72"/>
                <a:gd name="T10" fmla="*/ 74 w 100"/>
                <a:gd name="T11" fmla="*/ 13 h 72"/>
                <a:gd name="T12" fmla="*/ 71 w 100"/>
                <a:gd name="T13" fmla="*/ 16 h 72"/>
                <a:gd name="T14" fmla="*/ 68 w 100"/>
                <a:gd name="T15" fmla="*/ 15 h 72"/>
                <a:gd name="T16" fmla="*/ 63 w 100"/>
                <a:gd name="T17" fmla="*/ 16 h 72"/>
                <a:gd name="T18" fmla="*/ 57 w 100"/>
                <a:gd name="T19" fmla="*/ 17 h 72"/>
                <a:gd name="T20" fmla="*/ 56 w 100"/>
                <a:gd name="T21" fmla="*/ 20 h 72"/>
                <a:gd name="T22" fmla="*/ 49 w 100"/>
                <a:gd name="T23" fmla="*/ 24 h 72"/>
                <a:gd name="T24" fmla="*/ 44 w 100"/>
                <a:gd name="T25" fmla="*/ 27 h 72"/>
                <a:gd name="T26" fmla="*/ 42 w 100"/>
                <a:gd name="T27" fmla="*/ 30 h 72"/>
                <a:gd name="T28" fmla="*/ 40 w 100"/>
                <a:gd name="T29" fmla="*/ 33 h 72"/>
                <a:gd name="T30" fmla="*/ 33 w 100"/>
                <a:gd name="T31" fmla="*/ 36 h 72"/>
                <a:gd name="T32" fmla="*/ 32 w 100"/>
                <a:gd name="T33" fmla="*/ 37 h 72"/>
                <a:gd name="T34" fmla="*/ 26 w 100"/>
                <a:gd name="T35" fmla="*/ 40 h 72"/>
                <a:gd name="T36" fmla="*/ 23 w 100"/>
                <a:gd name="T37" fmla="*/ 45 h 72"/>
                <a:gd name="T38" fmla="*/ 25 w 100"/>
                <a:gd name="T39" fmla="*/ 54 h 72"/>
                <a:gd name="T40" fmla="*/ 20 w 100"/>
                <a:gd name="T41" fmla="*/ 57 h 72"/>
                <a:gd name="T42" fmla="*/ 23 w 100"/>
                <a:gd name="T43" fmla="*/ 62 h 72"/>
                <a:gd name="T44" fmla="*/ 22 w 100"/>
                <a:gd name="T45" fmla="*/ 64 h 72"/>
                <a:gd name="T46" fmla="*/ 23 w 100"/>
                <a:gd name="T47" fmla="*/ 65 h 72"/>
                <a:gd name="T48" fmla="*/ 25 w 100"/>
                <a:gd name="T49" fmla="*/ 64 h 72"/>
                <a:gd name="T50" fmla="*/ 29 w 100"/>
                <a:gd name="T51" fmla="*/ 66 h 72"/>
                <a:gd name="T52" fmla="*/ 27 w 100"/>
                <a:gd name="T53" fmla="*/ 72 h 72"/>
                <a:gd name="T54" fmla="*/ 15 w 100"/>
                <a:gd name="T55" fmla="*/ 72 h 72"/>
                <a:gd name="T56" fmla="*/ 16 w 100"/>
                <a:gd name="T57" fmla="*/ 69 h 72"/>
                <a:gd name="T58" fmla="*/ 12 w 100"/>
                <a:gd name="T59" fmla="*/ 68 h 72"/>
                <a:gd name="T60" fmla="*/ 9 w 100"/>
                <a:gd name="T61" fmla="*/ 65 h 72"/>
                <a:gd name="T62" fmla="*/ 6 w 100"/>
                <a:gd name="T63" fmla="*/ 65 h 72"/>
                <a:gd name="T64" fmla="*/ 2 w 100"/>
                <a:gd name="T65" fmla="*/ 65 h 72"/>
                <a:gd name="T66" fmla="*/ 1 w 100"/>
                <a:gd name="T67" fmla="*/ 55 h 72"/>
                <a:gd name="T68" fmla="*/ 8 w 100"/>
                <a:gd name="T69" fmla="*/ 52 h 72"/>
                <a:gd name="T70" fmla="*/ 6 w 100"/>
                <a:gd name="T71" fmla="*/ 51 h 72"/>
                <a:gd name="T72" fmla="*/ 8 w 100"/>
                <a:gd name="T73" fmla="*/ 48 h 72"/>
                <a:gd name="T74" fmla="*/ 15 w 100"/>
                <a:gd name="T75" fmla="*/ 45 h 72"/>
                <a:gd name="T76" fmla="*/ 15 w 100"/>
                <a:gd name="T77" fmla="*/ 40 h 72"/>
                <a:gd name="T78" fmla="*/ 19 w 100"/>
                <a:gd name="T79" fmla="*/ 38 h 72"/>
                <a:gd name="T80" fmla="*/ 22 w 100"/>
                <a:gd name="T81" fmla="*/ 34 h 72"/>
                <a:gd name="T82" fmla="*/ 22 w 100"/>
                <a:gd name="T83" fmla="*/ 27 h 72"/>
                <a:gd name="T84" fmla="*/ 33 w 100"/>
                <a:gd name="T85" fmla="*/ 23 h 72"/>
                <a:gd name="T86" fmla="*/ 35 w 100"/>
                <a:gd name="T87" fmla="*/ 20 h 72"/>
                <a:gd name="T88" fmla="*/ 36 w 100"/>
                <a:gd name="T89" fmla="*/ 22 h 72"/>
                <a:gd name="T90" fmla="*/ 39 w 100"/>
                <a:gd name="T91" fmla="*/ 19 h 72"/>
                <a:gd name="T92" fmla="*/ 40 w 100"/>
                <a:gd name="T93" fmla="*/ 16 h 72"/>
                <a:gd name="T94" fmla="*/ 47 w 100"/>
                <a:gd name="T95" fmla="*/ 15 h 72"/>
                <a:gd name="T96" fmla="*/ 56 w 100"/>
                <a:gd name="T97" fmla="*/ 13 h 72"/>
                <a:gd name="T98" fmla="*/ 57 w 100"/>
                <a:gd name="T99" fmla="*/ 12 h 72"/>
                <a:gd name="T100" fmla="*/ 60 w 100"/>
                <a:gd name="T101" fmla="*/ 13 h 72"/>
                <a:gd name="T102" fmla="*/ 61 w 100"/>
                <a:gd name="T103" fmla="*/ 10 h 72"/>
                <a:gd name="T104" fmla="*/ 63 w 100"/>
                <a:gd name="T105" fmla="*/ 10 h 72"/>
                <a:gd name="T106" fmla="*/ 72 w 100"/>
                <a:gd name="T107" fmla="*/ 9 h 72"/>
                <a:gd name="T108" fmla="*/ 75 w 100"/>
                <a:gd name="T109" fmla="*/ 8 h 72"/>
                <a:gd name="T110" fmla="*/ 77 w 100"/>
                <a:gd name="T111" fmla="*/ 6 h 72"/>
                <a:gd name="T112" fmla="*/ 82 w 100"/>
                <a:gd name="T113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72">
                  <a:moveTo>
                    <a:pt x="82" y="2"/>
                  </a:moveTo>
                  <a:cubicBezTo>
                    <a:pt x="87" y="5"/>
                    <a:pt x="93" y="0"/>
                    <a:pt x="99" y="1"/>
                  </a:cubicBezTo>
                  <a:cubicBezTo>
                    <a:pt x="100" y="4"/>
                    <a:pt x="97" y="4"/>
                    <a:pt x="98" y="8"/>
                  </a:cubicBezTo>
                  <a:cubicBezTo>
                    <a:pt x="93" y="5"/>
                    <a:pt x="86" y="10"/>
                    <a:pt x="79" y="10"/>
                  </a:cubicBezTo>
                  <a:cubicBezTo>
                    <a:pt x="78" y="10"/>
                    <a:pt x="78" y="13"/>
                    <a:pt x="77" y="13"/>
                  </a:cubicBezTo>
                  <a:cubicBezTo>
                    <a:pt x="76" y="14"/>
                    <a:pt x="74" y="13"/>
                    <a:pt x="74" y="13"/>
                  </a:cubicBezTo>
                  <a:cubicBezTo>
                    <a:pt x="74" y="13"/>
                    <a:pt x="71" y="16"/>
                    <a:pt x="71" y="16"/>
                  </a:cubicBezTo>
                  <a:cubicBezTo>
                    <a:pt x="70" y="16"/>
                    <a:pt x="70" y="14"/>
                    <a:pt x="68" y="15"/>
                  </a:cubicBezTo>
                  <a:cubicBezTo>
                    <a:pt x="67" y="15"/>
                    <a:pt x="65" y="15"/>
                    <a:pt x="63" y="16"/>
                  </a:cubicBezTo>
                  <a:cubicBezTo>
                    <a:pt x="62" y="16"/>
                    <a:pt x="59" y="17"/>
                    <a:pt x="57" y="17"/>
                  </a:cubicBezTo>
                  <a:cubicBezTo>
                    <a:pt x="55" y="18"/>
                    <a:pt x="57" y="19"/>
                    <a:pt x="56" y="20"/>
                  </a:cubicBezTo>
                  <a:cubicBezTo>
                    <a:pt x="55" y="21"/>
                    <a:pt x="49" y="20"/>
                    <a:pt x="49" y="24"/>
                  </a:cubicBezTo>
                  <a:cubicBezTo>
                    <a:pt x="48" y="26"/>
                    <a:pt x="45" y="27"/>
                    <a:pt x="44" y="27"/>
                  </a:cubicBezTo>
                  <a:cubicBezTo>
                    <a:pt x="44" y="28"/>
                    <a:pt x="42" y="29"/>
                    <a:pt x="42" y="30"/>
                  </a:cubicBezTo>
                  <a:cubicBezTo>
                    <a:pt x="41" y="31"/>
                    <a:pt x="40" y="31"/>
                    <a:pt x="40" y="33"/>
                  </a:cubicBezTo>
                  <a:cubicBezTo>
                    <a:pt x="35" y="34"/>
                    <a:pt x="36" y="32"/>
                    <a:pt x="33" y="36"/>
                  </a:cubicBezTo>
                  <a:cubicBezTo>
                    <a:pt x="33" y="36"/>
                    <a:pt x="32" y="35"/>
                    <a:pt x="32" y="37"/>
                  </a:cubicBezTo>
                  <a:cubicBezTo>
                    <a:pt x="32" y="39"/>
                    <a:pt x="28" y="38"/>
                    <a:pt x="26" y="40"/>
                  </a:cubicBezTo>
                  <a:cubicBezTo>
                    <a:pt x="26" y="42"/>
                    <a:pt x="28" y="47"/>
                    <a:pt x="23" y="45"/>
                  </a:cubicBezTo>
                  <a:cubicBezTo>
                    <a:pt x="24" y="48"/>
                    <a:pt x="22" y="54"/>
                    <a:pt x="25" y="54"/>
                  </a:cubicBezTo>
                  <a:cubicBezTo>
                    <a:pt x="24" y="55"/>
                    <a:pt x="22" y="56"/>
                    <a:pt x="20" y="57"/>
                  </a:cubicBezTo>
                  <a:cubicBezTo>
                    <a:pt x="19" y="60"/>
                    <a:pt x="24" y="59"/>
                    <a:pt x="23" y="62"/>
                  </a:cubicBezTo>
                  <a:cubicBezTo>
                    <a:pt x="23" y="62"/>
                    <a:pt x="21" y="63"/>
                    <a:pt x="22" y="64"/>
                  </a:cubicBezTo>
                  <a:cubicBezTo>
                    <a:pt x="22" y="63"/>
                    <a:pt x="24" y="65"/>
                    <a:pt x="23" y="65"/>
                  </a:cubicBezTo>
                  <a:cubicBezTo>
                    <a:pt x="24" y="65"/>
                    <a:pt x="25" y="64"/>
                    <a:pt x="25" y="64"/>
                  </a:cubicBezTo>
                  <a:cubicBezTo>
                    <a:pt x="26" y="64"/>
                    <a:pt x="26" y="67"/>
                    <a:pt x="29" y="66"/>
                  </a:cubicBezTo>
                  <a:cubicBezTo>
                    <a:pt x="29" y="69"/>
                    <a:pt x="27" y="69"/>
                    <a:pt x="27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7" y="70"/>
                    <a:pt x="16" y="69"/>
                  </a:cubicBezTo>
                  <a:cubicBezTo>
                    <a:pt x="15" y="68"/>
                    <a:pt x="14" y="69"/>
                    <a:pt x="12" y="68"/>
                  </a:cubicBezTo>
                  <a:cubicBezTo>
                    <a:pt x="11" y="67"/>
                    <a:pt x="10" y="65"/>
                    <a:pt x="9" y="65"/>
                  </a:cubicBezTo>
                  <a:cubicBezTo>
                    <a:pt x="9" y="65"/>
                    <a:pt x="7" y="65"/>
                    <a:pt x="6" y="65"/>
                  </a:cubicBezTo>
                  <a:cubicBezTo>
                    <a:pt x="5" y="64"/>
                    <a:pt x="5" y="65"/>
                    <a:pt x="2" y="65"/>
                  </a:cubicBezTo>
                  <a:cubicBezTo>
                    <a:pt x="2" y="62"/>
                    <a:pt x="0" y="60"/>
                    <a:pt x="1" y="55"/>
                  </a:cubicBezTo>
                  <a:cubicBezTo>
                    <a:pt x="5" y="60"/>
                    <a:pt x="1" y="50"/>
                    <a:pt x="8" y="52"/>
                  </a:cubicBezTo>
                  <a:cubicBezTo>
                    <a:pt x="9" y="51"/>
                    <a:pt x="6" y="51"/>
                    <a:pt x="6" y="51"/>
                  </a:cubicBezTo>
                  <a:cubicBezTo>
                    <a:pt x="7" y="50"/>
                    <a:pt x="11" y="49"/>
                    <a:pt x="8" y="48"/>
                  </a:cubicBezTo>
                  <a:cubicBezTo>
                    <a:pt x="9" y="46"/>
                    <a:pt x="12" y="46"/>
                    <a:pt x="15" y="45"/>
                  </a:cubicBezTo>
                  <a:cubicBezTo>
                    <a:pt x="14" y="43"/>
                    <a:pt x="19" y="41"/>
                    <a:pt x="15" y="40"/>
                  </a:cubicBezTo>
                  <a:cubicBezTo>
                    <a:pt x="15" y="38"/>
                    <a:pt x="17" y="39"/>
                    <a:pt x="19" y="38"/>
                  </a:cubicBezTo>
                  <a:cubicBezTo>
                    <a:pt x="19" y="36"/>
                    <a:pt x="20" y="35"/>
                    <a:pt x="22" y="34"/>
                  </a:cubicBezTo>
                  <a:cubicBezTo>
                    <a:pt x="19" y="32"/>
                    <a:pt x="23" y="32"/>
                    <a:pt x="22" y="27"/>
                  </a:cubicBezTo>
                  <a:cubicBezTo>
                    <a:pt x="27" y="27"/>
                    <a:pt x="29" y="24"/>
                    <a:pt x="33" y="23"/>
                  </a:cubicBezTo>
                  <a:cubicBezTo>
                    <a:pt x="35" y="24"/>
                    <a:pt x="34" y="21"/>
                    <a:pt x="35" y="20"/>
                  </a:cubicBezTo>
                  <a:cubicBezTo>
                    <a:pt x="35" y="20"/>
                    <a:pt x="36" y="21"/>
                    <a:pt x="36" y="22"/>
                  </a:cubicBezTo>
                  <a:cubicBezTo>
                    <a:pt x="37" y="21"/>
                    <a:pt x="38" y="20"/>
                    <a:pt x="39" y="19"/>
                  </a:cubicBezTo>
                  <a:cubicBezTo>
                    <a:pt x="39" y="18"/>
                    <a:pt x="40" y="18"/>
                    <a:pt x="40" y="16"/>
                  </a:cubicBezTo>
                  <a:cubicBezTo>
                    <a:pt x="43" y="16"/>
                    <a:pt x="45" y="16"/>
                    <a:pt x="47" y="15"/>
                  </a:cubicBezTo>
                  <a:cubicBezTo>
                    <a:pt x="49" y="13"/>
                    <a:pt x="51" y="14"/>
                    <a:pt x="56" y="13"/>
                  </a:cubicBezTo>
                  <a:cubicBezTo>
                    <a:pt x="57" y="13"/>
                    <a:pt x="56" y="12"/>
                    <a:pt x="57" y="12"/>
                  </a:cubicBezTo>
                  <a:cubicBezTo>
                    <a:pt x="59" y="11"/>
                    <a:pt x="60" y="13"/>
                    <a:pt x="60" y="13"/>
                  </a:cubicBezTo>
                  <a:cubicBezTo>
                    <a:pt x="62" y="13"/>
                    <a:pt x="59" y="10"/>
                    <a:pt x="61" y="10"/>
                  </a:cubicBezTo>
                  <a:cubicBezTo>
                    <a:pt x="62" y="10"/>
                    <a:pt x="62" y="10"/>
                    <a:pt x="63" y="10"/>
                  </a:cubicBezTo>
                  <a:cubicBezTo>
                    <a:pt x="64" y="10"/>
                    <a:pt x="68" y="10"/>
                    <a:pt x="72" y="9"/>
                  </a:cubicBezTo>
                  <a:cubicBezTo>
                    <a:pt x="75" y="8"/>
                    <a:pt x="74" y="9"/>
                    <a:pt x="75" y="8"/>
                  </a:cubicBezTo>
                  <a:cubicBezTo>
                    <a:pt x="75" y="8"/>
                    <a:pt x="77" y="6"/>
                    <a:pt x="77" y="6"/>
                  </a:cubicBezTo>
                  <a:cubicBezTo>
                    <a:pt x="81" y="4"/>
                    <a:pt x="82" y="9"/>
                    <a:pt x="82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8"/>
            <p:cNvSpPr/>
            <p:nvPr/>
          </p:nvSpPr>
          <p:spPr bwMode="auto">
            <a:xfrm>
              <a:off x="2187575" y="1047750"/>
              <a:ext cx="41275" cy="19050"/>
            </a:xfrm>
            <a:custGeom>
              <a:avLst/>
              <a:gdLst>
                <a:gd name="T0" fmla="*/ 8 w 11"/>
                <a:gd name="T1" fmla="*/ 1 h 5"/>
                <a:gd name="T2" fmla="*/ 11 w 11"/>
                <a:gd name="T3" fmla="*/ 1 h 5"/>
                <a:gd name="T4" fmla="*/ 8 w 1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8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5"/>
                    <a:pt x="0" y="0"/>
                    <a:pt x="8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7310437" y="1069975"/>
              <a:ext cx="115888" cy="90488"/>
            </a:xfrm>
            <a:custGeom>
              <a:avLst/>
              <a:gdLst>
                <a:gd name="T0" fmla="*/ 8 w 31"/>
                <a:gd name="T1" fmla="*/ 0 h 24"/>
                <a:gd name="T2" fmla="*/ 10 w 31"/>
                <a:gd name="T3" fmla="*/ 2 h 24"/>
                <a:gd name="T4" fmla="*/ 18 w 31"/>
                <a:gd name="T5" fmla="*/ 6 h 24"/>
                <a:gd name="T6" fmla="*/ 22 w 31"/>
                <a:gd name="T7" fmla="*/ 3 h 24"/>
                <a:gd name="T8" fmla="*/ 31 w 31"/>
                <a:gd name="T9" fmla="*/ 5 h 24"/>
                <a:gd name="T10" fmla="*/ 28 w 31"/>
                <a:gd name="T11" fmla="*/ 12 h 24"/>
                <a:gd name="T12" fmla="*/ 17 w 31"/>
                <a:gd name="T13" fmla="*/ 14 h 24"/>
                <a:gd name="T14" fmla="*/ 17 w 31"/>
                <a:gd name="T15" fmla="*/ 16 h 24"/>
                <a:gd name="T16" fmla="*/ 14 w 31"/>
                <a:gd name="T17" fmla="*/ 19 h 24"/>
                <a:gd name="T18" fmla="*/ 10 w 31"/>
                <a:gd name="T19" fmla="*/ 20 h 24"/>
                <a:gd name="T20" fmla="*/ 4 w 31"/>
                <a:gd name="T21" fmla="*/ 17 h 24"/>
                <a:gd name="T22" fmla="*/ 0 w 31"/>
                <a:gd name="T23" fmla="*/ 6 h 24"/>
                <a:gd name="T24" fmla="*/ 8 w 31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4">
                  <a:moveTo>
                    <a:pt x="8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1" y="5"/>
                    <a:pt x="16" y="4"/>
                    <a:pt x="18" y="6"/>
                  </a:cubicBezTo>
                  <a:cubicBezTo>
                    <a:pt x="21" y="7"/>
                    <a:pt x="22" y="3"/>
                    <a:pt x="22" y="3"/>
                  </a:cubicBezTo>
                  <a:cubicBezTo>
                    <a:pt x="24" y="3"/>
                    <a:pt x="26" y="6"/>
                    <a:pt x="31" y="5"/>
                  </a:cubicBezTo>
                  <a:cubicBezTo>
                    <a:pt x="30" y="6"/>
                    <a:pt x="23" y="9"/>
                    <a:pt x="28" y="12"/>
                  </a:cubicBezTo>
                  <a:cubicBezTo>
                    <a:pt x="27" y="15"/>
                    <a:pt x="22" y="14"/>
                    <a:pt x="17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8"/>
                    <a:pt x="9" y="17"/>
                    <a:pt x="14" y="19"/>
                  </a:cubicBezTo>
                  <a:cubicBezTo>
                    <a:pt x="14" y="24"/>
                    <a:pt x="9" y="16"/>
                    <a:pt x="10" y="20"/>
                  </a:cubicBezTo>
                  <a:cubicBezTo>
                    <a:pt x="8" y="19"/>
                    <a:pt x="9" y="16"/>
                    <a:pt x="4" y="17"/>
                  </a:cubicBezTo>
                  <a:cubicBezTo>
                    <a:pt x="3" y="13"/>
                    <a:pt x="4" y="7"/>
                    <a:pt x="0" y="6"/>
                  </a:cubicBezTo>
                  <a:cubicBezTo>
                    <a:pt x="1" y="3"/>
                    <a:pt x="9" y="6"/>
                    <a:pt x="8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30"/>
            <p:cNvSpPr/>
            <p:nvPr/>
          </p:nvSpPr>
          <p:spPr bwMode="auto">
            <a:xfrm>
              <a:off x="1808162" y="1081087"/>
              <a:ext cx="30163" cy="22225"/>
            </a:xfrm>
            <a:custGeom>
              <a:avLst/>
              <a:gdLst>
                <a:gd name="T0" fmla="*/ 4 w 8"/>
                <a:gd name="T1" fmla="*/ 0 h 6"/>
                <a:gd name="T2" fmla="*/ 5 w 8"/>
                <a:gd name="T3" fmla="*/ 6 h 6"/>
                <a:gd name="T4" fmla="*/ 0 w 8"/>
                <a:gd name="T5" fmla="*/ 4 h 6"/>
                <a:gd name="T6" fmla="*/ 4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8" y="1"/>
                    <a:pt x="5" y="2"/>
                    <a:pt x="5" y="6"/>
                  </a:cubicBezTo>
                  <a:cubicBezTo>
                    <a:pt x="4" y="5"/>
                    <a:pt x="2" y="4"/>
                    <a:pt x="0" y="4"/>
                  </a:cubicBezTo>
                  <a:cubicBezTo>
                    <a:pt x="0" y="2"/>
                    <a:pt x="4" y="3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31"/>
            <p:cNvSpPr/>
            <p:nvPr/>
          </p:nvSpPr>
          <p:spPr bwMode="auto">
            <a:xfrm>
              <a:off x="7437437" y="1081087"/>
              <a:ext cx="52388" cy="49213"/>
            </a:xfrm>
            <a:custGeom>
              <a:avLst/>
              <a:gdLst>
                <a:gd name="T0" fmla="*/ 0 w 14"/>
                <a:gd name="T1" fmla="*/ 4 h 13"/>
                <a:gd name="T2" fmla="*/ 14 w 14"/>
                <a:gd name="T3" fmla="*/ 7 h 13"/>
                <a:gd name="T4" fmla="*/ 8 w 14"/>
                <a:gd name="T5" fmla="*/ 13 h 13"/>
                <a:gd name="T6" fmla="*/ 5 w 14"/>
                <a:gd name="T7" fmla="*/ 10 h 13"/>
                <a:gd name="T8" fmla="*/ 3 w 14"/>
                <a:gd name="T9" fmla="*/ 10 h 13"/>
                <a:gd name="T10" fmla="*/ 0 w 14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0" y="4"/>
                  </a:moveTo>
                  <a:cubicBezTo>
                    <a:pt x="4" y="0"/>
                    <a:pt x="12" y="4"/>
                    <a:pt x="14" y="7"/>
                  </a:cubicBezTo>
                  <a:cubicBezTo>
                    <a:pt x="13" y="10"/>
                    <a:pt x="7" y="8"/>
                    <a:pt x="8" y="13"/>
                  </a:cubicBezTo>
                  <a:cubicBezTo>
                    <a:pt x="6" y="13"/>
                    <a:pt x="6" y="10"/>
                    <a:pt x="5" y="10"/>
                  </a:cubicBezTo>
                  <a:cubicBezTo>
                    <a:pt x="5" y="10"/>
                    <a:pt x="3" y="10"/>
                    <a:pt x="3" y="10"/>
                  </a:cubicBezTo>
                  <a:cubicBezTo>
                    <a:pt x="1" y="8"/>
                    <a:pt x="3" y="5"/>
                    <a:pt x="0" y="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32"/>
            <p:cNvSpPr/>
            <p:nvPr/>
          </p:nvSpPr>
          <p:spPr bwMode="auto">
            <a:xfrm>
              <a:off x="7504112" y="1096962"/>
              <a:ext cx="79375" cy="44450"/>
            </a:xfrm>
            <a:custGeom>
              <a:avLst/>
              <a:gdLst>
                <a:gd name="T0" fmla="*/ 1 w 21"/>
                <a:gd name="T1" fmla="*/ 2 h 12"/>
                <a:gd name="T2" fmla="*/ 4 w 21"/>
                <a:gd name="T3" fmla="*/ 2 h 12"/>
                <a:gd name="T4" fmla="*/ 11 w 21"/>
                <a:gd name="T5" fmla="*/ 5 h 12"/>
                <a:gd name="T6" fmla="*/ 18 w 21"/>
                <a:gd name="T7" fmla="*/ 7 h 12"/>
                <a:gd name="T8" fmla="*/ 21 w 21"/>
                <a:gd name="T9" fmla="*/ 10 h 12"/>
                <a:gd name="T10" fmla="*/ 4 w 21"/>
                <a:gd name="T11" fmla="*/ 7 h 12"/>
                <a:gd name="T12" fmla="*/ 1 w 21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2">
                  <a:moveTo>
                    <a:pt x="1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8" y="0"/>
                    <a:pt x="8" y="4"/>
                    <a:pt x="11" y="5"/>
                  </a:cubicBezTo>
                  <a:cubicBezTo>
                    <a:pt x="14" y="5"/>
                    <a:pt x="16" y="6"/>
                    <a:pt x="18" y="7"/>
                  </a:cubicBezTo>
                  <a:cubicBezTo>
                    <a:pt x="20" y="8"/>
                    <a:pt x="21" y="7"/>
                    <a:pt x="21" y="10"/>
                  </a:cubicBezTo>
                  <a:cubicBezTo>
                    <a:pt x="13" y="12"/>
                    <a:pt x="10" y="8"/>
                    <a:pt x="4" y="7"/>
                  </a:cubicBezTo>
                  <a:cubicBezTo>
                    <a:pt x="6" y="3"/>
                    <a:pt x="0" y="6"/>
                    <a:pt x="1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33"/>
            <p:cNvSpPr/>
            <p:nvPr/>
          </p:nvSpPr>
          <p:spPr bwMode="auto">
            <a:xfrm>
              <a:off x="2165350" y="1166812"/>
              <a:ext cx="130175" cy="109538"/>
            </a:xfrm>
            <a:custGeom>
              <a:avLst/>
              <a:gdLst>
                <a:gd name="T0" fmla="*/ 11 w 35"/>
                <a:gd name="T1" fmla="*/ 5 h 29"/>
                <a:gd name="T2" fmla="*/ 11 w 35"/>
                <a:gd name="T3" fmla="*/ 4 h 29"/>
                <a:gd name="T4" fmla="*/ 27 w 35"/>
                <a:gd name="T5" fmla="*/ 0 h 29"/>
                <a:gd name="T6" fmla="*/ 30 w 35"/>
                <a:gd name="T7" fmla="*/ 5 h 29"/>
                <a:gd name="T8" fmla="*/ 27 w 35"/>
                <a:gd name="T9" fmla="*/ 9 h 29"/>
                <a:gd name="T10" fmla="*/ 34 w 35"/>
                <a:gd name="T11" fmla="*/ 11 h 29"/>
                <a:gd name="T12" fmla="*/ 35 w 35"/>
                <a:gd name="T13" fmla="*/ 22 h 29"/>
                <a:gd name="T14" fmla="*/ 31 w 35"/>
                <a:gd name="T15" fmla="*/ 22 h 29"/>
                <a:gd name="T16" fmla="*/ 31 w 35"/>
                <a:gd name="T17" fmla="*/ 25 h 29"/>
                <a:gd name="T18" fmla="*/ 27 w 35"/>
                <a:gd name="T19" fmla="*/ 25 h 29"/>
                <a:gd name="T20" fmla="*/ 23 w 35"/>
                <a:gd name="T21" fmla="*/ 28 h 29"/>
                <a:gd name="T22" fmla="*/ 18 w 35"/>
                <a:gd name="T23" fmla="*/ 23 h 29"/>
                <a:gd name="T24" fmla="*/ 14 w 35"/>
                <a:gd name="T25" fmla="*/ 19 h 29"/>
                <a:gd name="T26" fmla="*/ 11 w 35"/>
                <a:gd name="T27" fmla="*/ 16 h 29"/>
                <a:gd name="T28" fmla="*/ 4 w 35"/>
                <a:gd name="T29" fmla="*/ 15 h 29"/>
                <a:gd name="T30" fmla="*/ 0 w 35"/>
                <a:gd name="T31" fmla="*/ 12 h 29"/>
                <a:gd name="T32" fmla="*/ 14 w 35"/>
                <a:gd name="T33" fmla="*/ 14 h 29"/>
                <a:gd name="T34" fmla="*/ 15 w 35"/>
                <a:gd name="T35" fmla="*/ 8 h 29"/>
                <a:gd name="T36" fmla="*/ 10 w 35"/>
                <a:gd name="T37" fmla="*/ 4 h 29"/>
                <a:gd name="T38" fmla="*/ 11 w 35"/>
                <a:gd name="T3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9">
                  <a:moveTo>
                    <a:pt x="11" y="5"/>
                  </a:moveTo>
                  <a:cubicBezTo>
                    <a:pt x="13" y="5"/>
                    <a:pt x="12" y="4"/>
                    <a:pt x="11" y="4"/>
                  </a:cubicBezTo>
                  <a:cubicBezTo>
                    <a:pt x="15" y="1"/>
                    <a:pt x="25" y="4"/>
                    <a:pt x="27" y="0"/>
                  </a:cubicBezTo>
                  <a:cubicBezTo>
                    <a:pt x="29" y="1"/>
                    <a:pt x="29" y="3"/>
                    <a:pt x="30" y="5"/>
                  </a:cubicBezTo>
                  <a:cubicBezTo>
                    <a:pt x="30" y="8"/>
                    <a:pt x="27" y="7"/>
                    <a:pt x="27" y="9"/>
                  </a:cubicBezTo>
                  <a:cubicBezTo>
                    <a:pt x="28" y="14"/>
                    <a:pt x="30" y="11"/>
                    <a:pt x="34" y="11"/>
                  </a:cubicBezTo>
                  <a:cubicBezTo>
                    <a:pt x="35" y="16"/>
                    <a:pt x="34" y="16"/>
                    <a:pt x="35" y="22"/>
                  </a:cubicBezTo>
                  <a:cubicBezTo>
                    <a:pt x="34" y="23"/>
                    <a:pt x="32" y="21"/>
                    <a:pt x="31" y="22"/>
                  </a:cubicBezTo>
                  <a:cubicBezTo>
                    <a:pt x="31" y="22"/>
                    <a:pt x="31" y="25"/>
                    <a:pt x="31" y="25"/>
                  </a:cubicBezTo>
                  <a:cubicBezTo>
                    <a:pt x="30" y="25"/>
                    <a:pt x="28" y="25"/>
                    <a:pt x="27" y="25"/>
                  </a:cubicBezTo>
                  <a:cubicBezTo>
                    <a:pt x="25" y="25"/>
                    <a:pt x="25" y="27"/>
                    <a:pt x="23" y="28"/>
                  </a:cubicBezTo>
                  <a:cubicBezTo>
                    <a:pt x="19" y="29"/>
                    <a:pt x="19" y="25"/>
                    <a:pt x="18" y="23"/>
                  </a:cubicBezTo>
                  <a:cubicBezTo>
                    <a:pt x="17" y="22"/>
                    <a:pt x="13" y="22"/>
                    <a:pt x="14" y="19"/>
                  </a:cubicBezTo>
                  <a:cubicBezTo>
                    <a:pt x="12" y="20"/>
                    <a:pt x="11" y="18"/>
                    <a:pt x="11" y="16"/>
                  </a:cubicBezTo>
                  <a:cubicBezTo>
                    <a:pt x="9" y="17"/>
                    <a:pt x="7" y="16"/>
                    <a:pt x="4" y="15"/>
                  </a:cubicBezTo>
                  <a:cubicBezTo>
                    <a:pt x="2" y="14"/>
                    <a:pt x="0" y="16"/>
                    <a:pt x="0" y="12"/>
                  </a:cubicBezTo>
                  <a:cubicBezTo>
                    <a:pt x="6" y="11"/>
                    <a:pt x="8" y="15"/>
                    <a:pt x="14" y="14"/>
                  </a:cubicBezTo>
                  <a:cubicBezTo>
                    <a:pt x="16" y="13"/>
                    <a:pt x="15" y="10"/>
                    <a:pt x="15" y="8"/>
                  </a:cubicBezTo>
                  <a:cubicBezTo>
                    <a:pt x="16" y="4"/>
                    <a:pt x="8" y="9"/>
                    <a:pt x="10" y="4"/>
                  </a:cubicBezTo>
                  <a:cubicBezTo>
                    <a:pt x="11" y="4"/>
                    <a:pt x="11" y="4"/>
                    <a:pt x="11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34"/>
            <p:cNvSpPr/>
            <p:nvPr/>
          </p:nvSpPr>
          <p:spPr bwMode="auto">
            <a:xfrm>
              <a:off x="2636837" y="1174750"/>
              <a:ext cx="82550" cy="38100"/>
            </a:xfrm>
            <a:custGeom>
              <a:avLst/>
              <a:gdLst>
                <a:gd name="T0" fmla="*/ 0 w 22"/>
                <a:gd name="T1" fmla="*/ 2 h 10"/>
                <a:gd name="T2" fmla="*/ 6 w 22"/>
                <a:gd name="T3" fmla="*/ 0 h 10"/>
                <a:gd name="T4" fmla="*/ 21 w 22"/>
                <a:gd name="T5" fmla="*/ 5 h 10"/>
                <a:gd name="T6" fmla="*/ 20 w 22"/>
                <a:gd name="T7" fmla="*/ 10 h 10"/>
                <a:gd name="T8" fmla="*/ 5 w 22"/>
                <a:gd name="T9" fmla="*/ 5 h 10"/>
                <a:gd name="T10" fmla="*/ 0 w 22"/>
                <a:gd name="T1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11" y="1"/>
                    <a:pt x="17" y="4"/>
                    <a:pt x="21" y="5"/>
                  </a:cubicBezTo>
                  <a:cubicBezTo>
                    <a:pt x="22" y="7"/>
                    <a:pt x="20" y="8"/>
                    <a:pt x="20" y="10"/>
                  </a:cubicBezTo>
                  <a:cubicBezTo>
                    <a:pt x="12" y="10"/>
                    <a:pt x="9" y="9"/>
                    <a:pt x="5" y="5"/>
                  </a:cubicBezTo>
                  <a:cubicBezTo>
                    <a:pt x="3" y="4"/>
                    <a:pt x="3" y="1"/>
                    <a:pt x="0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35"/>
            <p:cNvSpPr/>
            <p:nvPr/>
          </p:nvSpPr>
          <p:spPr bwMode="auto">
            <a:xfrm>
              <a:off x="7385050" y="1174750"/>
              <a:ext cx="52388" cy="22225"/>
            </a:xfrm>
            <a:custGeom>
              <a:avLst/>
              <a:gdLst>
                <a:gd name="T0" fmla="*/ 14 w 14"/>
                <a:gd name="T1" fmla="*/ 5 h 6"/>
                <a:gd name="T2" fmla="*/ 0 w 14"/>
                <a:gd name="T3" fmla="*/ 3 h 6"/>
                <a:gd name="T4" fmla="*/ 4 w 14"/>
                <a:gd name="T5" fmla="*/ 0 h 6"/>
                <a:gd name="T6" fmla="*/ 14 w 14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6">
                  <a:moveTo>
                    <a:pt x="14" y="5"/>
                  </a:moveTo>
                  <a:cubicBezTo>
                    <a:pt x="12" y="6"/>
                    <a:pt x="3" y="5"/>
                    <a:pt x="0" y="3"/>
                  </a:cubicBezTo>
                  <a:cubicBezTo>
                    <a:pt x="0" y="1"/>
                    <a:pt x="4" y="3"/>
                    <a:pt x="4" y="0"/>
                  </a:cubicBezTo>
                  <a:cubicBezTo>
                    <a:pt x="7" y="2"/>
                    <a:pt x="14" y="0"/>
                    <a:pt x="14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36"/>
            <p:cNvSpPr/>
            <p:nvPr/>
          </p:nvSpPr>
          <p:spPr bwMode="auto">
            <a:xfrm>
              <a:off x="3217862" y="1290637"/>
              <a:ext cx="41275" cy="30163"/>
            </a:xfrm>
            <a:custGeom>
              <a:avLst/>
              <a:gdLst>
                <a:gd name="T0" fmla="*/ 11 w 11"/>
                <a:gd name="T1" fmla="*/ 6 h 8"/>
                <a:gd name="T2" fmla="*/ 0 w 11"/>
                <a:gd name="T3" fmla="*/ 3 h 8"/>
                <a:gd name="T4" fmla="*/ 11 w 11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1" y="6"/>
                  </a:moveTo>
                  <a:cubicBezTo>
                    <a:pt x="4" y="8"/>
                    <a:pt x="5" y="2"/>
                    <a:pt x="0" y="3"/>
                  </a:cubicBezTo>
                  <a:cubicBezTo>
                    <a:pt x="2" y="0"/>
                    <a:pt x="11" y="2"/>
                    <a:pt x="11" y="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37"/>
            <p:cNvSpPr/>
            <p:nvPr/>
          </p:nvSpPr>
          <p:spPr bwMode="auto">
            <a:xfrm>
              <a:off x="3187700" y="1320800"/>
              <a:ext cx="60325" cy="34925"/>
            </a:xfrm>
            <a:custGeom>
              <a:avLst/>
              <a:gdLst>
                <a:gd name="T0" fmla="*/ 16 w 16"/>
                <a:gd name="T1" fmla="*/ 5 h 9"/>
                <a:gd name="T2" fmla="*/ 2 w 16"/>
                <a:gd name="T3" fmla="*/ 5 h 9"/>
                <a:gd name="T4" fmla="*/ 6 w 16"/>
                <a:gd name="T5" fmla="*/ 1 h 9"/>
                <a:gd name="T6" fmla="*/ 16 w 16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4" y="9"/>
                    <a:pt x="4" y="9"/>
                    <a:pt x="2" y="5"/>
                  </a:cubicBezTo>
                  <a:cubicBezTo>
                    <a:pt x="0" y="0"/>
                    <a:pt x="7" y="4"/>
                    <a:pt x="6" y="1"/>
                  </a:cubicBezTo>
                  <a:cubicBezTo>
                    <a:pt x="9" y="3"/>
                    <a:pt x="12" y="4"/>
                    <a:pt x="16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38"/>
            <p:cNvSpPr/>
            <p:nvPr/>
          </p:nvSpPr>
          <p:spPr bwMode="auto">
            <a:xfrm>
              <a:off x="5400675" y="1343025"/>
              <a:ext cx="38100" cy="34925"/>
            </a:xfrm>
            <a:custGeom>
              <a:avLst/>
              <a:gdLst>
                <a:gd name="T0" fmla="*/ 4 w 10"/>
                <a:gd name="T1" fmla="*/ 0 h 9"/>
                <a:gd name="T2" fmla="*/ 10 w 10"/>
                <a:gd name="T3" fmla="*/ 6 h 9"/>
                <a:gd name="T4" fmla="*/ 3 w 10"/>
                <a:gd name="T5" fmla="*/ 9 h 9"/>
                <a:gd name="T6" fmla="*/ 1 w 10"/>
                <a:gd name="T7" fmla="*/ 2 h 9"/>
                <a:gd name="T8" fmla="*/ 4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4" y="0"/>
                  </a:moveTo>
                  <a:cubicBezTo>
                    <a:pt x="8" y="0"/>
                    <a:pt x="9" y="2"/>
                    <a:pt x="10" y="6"/>
                  </a:cubicBezTo>
                  <a:cubicBezTo>
                    <a:pt x="6" y="6"/>
                    <a:pt x="3" y="6"/>
                    <a:pt x="3" y="9"/>
                  </a:cubicBezTo>
                  <a:cubicBezTo>
                    <a:pt x="0" y="9"/>
                    <a:pt x="2" y="4"/>
                    <a:pt x="1" y="2"/>
                  </a:cubicBezTo>
                  <a:cubicBezTo>
                    <a:pt x="3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39"/>
            <p:cNvSpPr/>
            <p:nvPr/>
          </p:nvSpPr>
          <p:spPr bwMode="auto">
            <a:xfrm>
              <a:off x="2044700" y="1366837"/>
              <a:ext cx="38100" cy="25400"/>
            </a:xfrm>
            <a:custGeom>
              <a:avLst/>
              <a:gdLst>
                <a:gd name="T0" fmla="*/ 10 w 10"/>
                <a:gd name="T1" fmla="*/ 6 h 7"/>
                <a:gd name="T2" fmla="*/ 0 w 10"/>
                <a:gd name="T3" fmla="*/ 7 h 7"/>
                <a:gd name="T4" fmla="*/ 10 w 10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0" y="6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0" y="4"/>
                    <a:pt x="10" y="0"/>
                    <a:pt x="10" y="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40"/>
            <p:cNvSpPr/>
            <p:nvPr/>
          </p:nvSpPr>
          <p:spPr bwMode="auto">
            <a:xfrm>
              <a:off x="2705100" y="1384300"/>
              <a:ext cx="66675" cy="41275"/>
            </a:xfrm>
            <a:custGeom>
              <a:avLst/>
              <a:gdLst>
                <a:gd name="T0" fmla="*/ 15 w 18"/>
                <a:gd name="T1" fmla="*/ 2 h 11"/>
                <a:gd name="T2" fmla="*/ 16 w 18"/>
                <a:gd name="T3" fmla="*/ 10 h 11"/>
                <a:gd name="T4" fmla="*/ 2 w 18"/>
                <a:gd name="T5" fmla="*/ 8 h 11"/>
                <a:gd name="T6" fmla="*/ 5 w 18"/>
                <a:gd name="T7" fmla="*/ 2 h 11"/>
                <a:gd name="T8" fmla="*/ 15 w 1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5" y="2"/>
                  </a:moveTo>
                  <a:cubicBezTo>
                    <a:pt x="16" y="4"/>
                    <a:pt x="18" y="9"/>
                    <a:pt x="16" y="10"/>
                  </a:cubicBezTo>
                  <a:cubicBezTo>
                    <a:pt x="11" y="10"/>
                    <a:pt x="4" y="11"/>
                    <a:pt x="2" y="8"/>
                  </a:cubicBezTo>
                  <a:cubicBezTo>
                    <a:pt x="0" y="3"/>
                    <a:pt x="6" y="6"/>
                    <a:pt x="5" y="2"/>
                  </a:cubicBezTo>
                  <a:cubicBezTo>
                    <a:pt x="9" y="0"/>
                    <a:pt x="14" y="4"/>
                    <a:pt x="15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41"/>
            <p:cNvSpPr/>
            <p:nvPr/>
          </p:nvSpPr>
          <p:spPr bwMode="auto">
            <a:xfrm>
              <a:off x="2682875" y="1497012"/>
              <a:ext cx="77788" cy="38100"/>
            </a:xfrm>
            <a:custGeom>
              <a:avLst/>
              <a:gdLst>
                <a:gd name="T0" fmla="*/ 19 w 21"/>
                <a:gd name="T1" fmla="*/ 4 h 10"/>
                <a:gd name="T2" fmla="*/ 14 w 21"/>
                <a:gd name="T3" fmla="*/ 7 h 10"/>
                <a:gd name="T4" fmla="*/ 8 w 21"/>
                <a:gd name="T5" fmla="*/ 8 h 10"/>
                <a:gd name="T6" fmla="*/ 2 w 21"/>
                <a:gd name="T7" fmla="*/ 7 h 10"/>
                <a:gd name="T8" fmla="*/ 4 w 21"/>
                <a:gd name="T9" fmla="*/ 3 h 10"/>
                <a:gd name="T10" fmla="*/ 8 w 21"/>
                <a:gd name="T11" fmla="*/ 0 h 10"/>
                <a:gd name="T12" fmla="*/ 19 w 21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">
                  <a:moveTo>
                    <a:pt x="19" y="4"/>
                  </a:moveTo>
                  <a:cubicBezTo>
                    <a:pt x="21" y="8"/>
                    <a:pt x="16" y="7"/>
                    <a:pt x="14" y="7"/>
                  </a:cubicBezTo>
                  <a:cubicBezTo>
                    <a:pt x="13" y="7"/>
                    <a:pt x="9" y="10"/>
                    <a:pt x="8" y="8"/>
                  </a:cubicBezTo>
                  <a:cubicBezTo>
                    <a:pt x="7" y="7"/>
                    <a:pt x="4" y="8"/>
                    <a:pt x="2" y="7"/>
                  </a:cubicBezTo>
                  <a:cubicBezTo>
                    <a:pt x="0" y="3"/>
                    <a:pt x="9" y="4"/>
                    <a:pt x="4" y="3"/>
                  </a:cubicBezTo>
                  <a:cubicBezTo>
                    <a:pt x="4" y="1"/>
                    <a:pt x="8" y="2"/>
                    <a:pt x="8" y="0"/>
                  </a:cubicBezTo>
                  <a:cubicBezTo>
                    <a:pt x="12" y="1"/>
                    <a:pt x="17" y="2"/>
                    <a:pt x="19" y="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42"/>
            <p:cNvSpPr/>
            <p:nvPr/>
          </p:nvSpPr>
          <p:spPr bwMode="auto">
            <a:xfrm>
              <a:off x="2682875" y="1554162"/>
              <a:ext cx="36513" cy="19050"/>
            </a:xfrm>
            <a:custGeom>
              <a:avLst/>
              <a:gdLst>
                <a:gd name="T0" fmla="*/ 8 w 10"/>
                <a:gd name="T1" fmla="*/ 5 h 5"/>
                <a:gd name="T2" fmla="*/ 2 w 10"/>
                <a:gd name="T3" fmla="*/ 5 h 5"/>
                <a:gd name="T4" fmla="*/ 8 w 10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cubicBezTo>
                    <a:pt x="5" y="2"/>
                    <a:pt x="6" y="5"/>
                    <a:pt x="2" y="5"/>
                  </a:cubicBezTo>
                  <a:cubicBezTo>
                    <a:pt x="0" y="0"/>
                    <a:pt x="10" y="0"/>
                    <a:pt x="8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43"/>
            <p:cNvSpPr/>
            <p:nvPr/>
          </p:nvSpPr>
          <p:spPr bwMode="auto">
            <a:xfrm>
              <a:off x="2565400" y="157956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11 w 11"/>
                <a:gd name="T3" fmla="*/ 3 h 6"/>
                <a:gd name="T4" fmla="*/ 5 w 11"/>
                <a:gd name="T5" fmla="*/ 5 h 6"/>
                <a:gd name="T6" fmla="*/ 0 w 11"/>
                <a:gd name="T7" fmla="*/ 5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9" y="2"/>
                    <a:pt x="10" y="3"/>
                    <a:pt x="11" y="3"/>
                  </a:cubicBezTo>
                  <a:cubicBezTo>
                    <a:pt x="11" y="6"/>
                    <a:pt x="6" y="3"/>
                    <a:pt x="5" y="5"/>
                  </a:cubicBezTo>
                  <a:cubicBezTo>
                    <a:pt x="4" y="6"/>
                    <a:pt x="5" y="5"/>
                    <a:pt x="0" y="5"/>
                  </a:cubicBezTo>
                  <a:cubicBezTo>
                    <a:pt x="2" y="2"/>
                    <a:pt x="4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44"/>
            <p:cNvSpPr/>
            <p:nvPr/>
          </p:nvSpPr>
          <p:spPr bwMode="auto">
            <a:xfrm>
              <a:off x="2644775" y="1601787"/>
              <a:ext cx="14288" cy="26988"/>
            </a:xfrm>
            <a:custGeom>
              <a:avLst/>
              <a:gdLst>
                <a:gd name="T0" fmla="*/ 1 w 4"/>
                <a:gd name="T1" fmla="*/ 0 h 7"/>
                <a:gd name="T2" fmla="*/ 4 w 4"/>
                <a:gd name="T3" fmla="*/ 6 h 7"/>
                <a:gd name="T4" fmla="*/ 1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4" y="2"/>
                    <a:pt x="4" y="6"/>
                  </a:cubicBezTo>
                  <a:cubicBezTo>
                    <a:pt x="0" y="7"/>
                    <a:pt x="1" y="2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45"/>
            <p:cNvSpPr/>
            <p:nvPr/>
          </p:nvSpPr>
          <p:spPr bwMode="auto">
            <a:xfrm>
              <a:off x="4148137" y="1824037"/>
              <a:ext cx="93663" cy="107950"/>
            </a:xfrm>
            <a:custGeom>
              <a:avLst/>
              <a:gdLst>
                <a:gd name="T0" fmla="*/ 10 w 25"/>
                <a:gd name="T1" fmla="*/ 0 h 29"/>
                <a:gd name="T2" fmla="*/ 11 w 25"/>
                <a:gd name="T3" fmla="*/ 1 h 29"/>
                <a:gd name="T4" fmla="*/ 21 w 25"/>
                <a:gd name="T5" fmla="*/ 1 h 29"/>
                <a:gd name="T6" fmla="*/ 25 w 25"/>
                <a:gd name="T7" fmla="*/ 4 h 29"/>
                <a:gd name="T8" fmla="*/ 24 w 25"/>
                <a:gd name="T9" fmla="*/ 7 h 29"/>
                <a:gd name="T10" fmla="*/ 21 w 25"/>
                <a:gd name="T11" fmla="*/ 8 h 29"/>
                <a:gd name="T12" fmla="*/ 24 w 25"/>
                <a:gd name="T13" fmla="*/ 15 h 29"/>
                <a:gd name="T14" fmla="*/ 22 w 25"/>
                <a:gd name="T15" fmla="*/ 22 h 29"/>
                <a:gd name="T16" fmla="*/ 15 w 25"/>
                <a:gd name="T17" fmla="*/ 22 h 29"/>
                <a:gd name="T18" fmla="*/ 14 w 25"/>
                <a:gd name="T19" fmla="*/ 27 h 29"/>
                <a:gd name="T20" fmla="*/ 11 w 25"/>
                <a:gd name="T21" fmla="*/ 29 h 29"/>
                <a:gd name="T22" fmla="*/ 3 w 25"/>
                <a:gd name="T23" fmla="*/ 29 h 29"/>
                <a:gd name="T24" fmla="*/ 6 w 25"/>
                <a:gd name="T25" fmla="*/ 21 h 29"/>
                <a:gd name="T26" fmla="*/ 6 w 25"/>
                <a:gd name="T27" fmla="*/ 15 h 29"/>
                <a:gd name="T28" fmla="*/ 3 w 25"/>
                <a:gd name="T29" fmla="*/ 8 h 29"/>
                <a:gd name="T30" fmla="*/ 8 w 25"/>
                <a:gd name="T31" fmla="*/ 10 h 29"/>
                <a:gd name="T32" fmla="*/ 10 w 25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9">
                  <a:moveTo>
                    <a:pt x="10" y="0"/>
                  </a:moveTo>
                  <a:cubicBezTo>
                    <a:pt x="11" y="0"/>
                    <a:pt x="11" y="1"/>
                    <a:pt x="11" y="1"/>
                  </a:cubicBezTo>
                  <a:cubicBezTo>
                    <a:pt x="11" y="4"/>
                    <a:pt x="17" y="0"/>
                    <a:pt x="21" y="1"/>
                  </a:cubicBezTo>
                  <a:cubicBezTo>
                    <a:pt x="22" y="3"/>
                    <a:pt x="23" y="4"/>
                    <a:pt x="25" y="4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4" y="8"/>
                    <a:pt x="22" y="8"/>
                    <a:pt x="21" y="8"/>
                  </a:cubicBezTo>
                  <a:cubicBezTo>
                    <a:pt x="21" y="12"/>
                    <a:pt x="24" y="12"/>
                    <a:pt x="24" y="15"/>
                  </a:cubicBezTo>
                  <a:cubicBezTo>
                    <a:pt x="24" y="17"/>
                    <a:pt x="22" y="19"/>
                    <a:pt x="22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3" y="22"/>
                    <a:pt x="15" y="25"/>
                    <a:pt x="14" y="27"/>
                  </a:cubicBezTo>
                  <a:cubicBezTo>
                    <a:pt x="14" y="27"/>
                    <a:pt x="10" y="27"/>
                    <a:pt x="11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7"/>
                    <a:pt x="0" y="20"/>
                    <a:pt x="6" y="21"/>
                  </a:cubicBezTo>
                  <a:cubicBezTo>
                    <a:pt x="6" y="17"/>
                    <a:pt x="3" y="18"/>
                    <a:pt x="6" y="15"/>
                  </a:cubicBezTo>
                  <a:cubicBezTo>
                    <a:pt x="7" y="11"/>
                    <a:pt x="2" y="13"/>
                    <a:pt x="3" y="8"/>
                  </a:cubicBezTo>
                  <a:cubicBezTo>
                    <a:pt x="6" y="8"/>
                    <a:pt x="6" y="9"/>
                    <a:pt x="8" y="10"/>
                  </a:cubicBezTo>
                  <a:cubicBezTo>
                    <a:pt x="11" y="9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46"/>
            <p:cNvSpPr/>
            <p:nvPr/>
          </p:nvSpPr>
          <p:spPr bwMode="auto">
            <a:xfrm>
              <a:off x="833437" y="1827212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6 w 8"/>
                <a:gd name="T3" fmla="*/ 3 h 7"/>
                <a:gd name="T4" fmla="*/ 0 w 8"/>
                <a:gd name="T5" fmla="*/ 5 h 7"/>
                <a:gd name="T6" fmla="*/ 7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4" y="6"/>
                    <a:pt x="3" y="7"/>
                    <a:pt x="0" y="5"/>
                  </a:cubicBezTo>
                  <a:cubicBezTo>
                    <a:pt x="1" y="2"/>
                    <a:pt x="4" y="1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47"/>
            <p:cNvSpPr/>
            <p:nvPr/>
          </p:nvSpPr>
          <p:spPr bwMode="auto">
            <a:xfrm>
              <a:off x="1519237" y="1849437"/>
              <a:ext cx="33338" cy="52388"/>
            </a:xfrm>
            <a:custGeom>
              <a:avLst/>
              <a:gdLst>
                <a:gd name="T0" fmla="*/ 2 w 9"/>
                <a:gd name="T1" fmla="*/ 0 h 14"/>
                <a:gd name="T2" fmla="*/ 9 w 9"/>
                <a:gd name="T3" fmla="*/ 10 h 14"/>
                <a:gd name="T4" fmla="*/ 4 w 9"/>
                <a:gd name="T5" fmla="*/ 7 h 14"/>
                <a:gd name="T6" fmla="*/ 2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2" y="0"/>
                  </a:moveTo>
                  <a:cubicBezTo>
                    <a:pt x="5" y="3"/>
                    <a:pt x="5" y="8"/>
                    <a:pt x="9" y="10"/>
                  </a:cubicBezTo>
                  <a:cubicBezTo>
                    <a:pt x="8" y="14"/>
                    <a:pt x="4" y="9"/>
                    <a:pt x="4" y="7"/>
                  </a:cubicBezTo>
                  <a:cubicBezTo>
                    <a:pt x="0" y="7"/>
                    <a:pt x="0" y="2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48"/>
            <p:cNvSpPr/>
            <p:nvPr/>
          </p:nvSpPr>
          <p:spPr bwMode="auto">
            <a:xfrm>
              <a:off x="7407275" y="1827212"/>
              <a:ext cx="55563" cy="244475"/>
            </a:xfrm>
            <a:custGeom>
              <a:avLst/>
              <a:gdLst>
                <a:gd name="T0" fmla="*/ 5 w 15"/>
                <a:gd name="T1" fmla="*/ 7 h 65"/>
                <a:gd name="T2" fmla="*/ 8 w 15"/>
                <a:gd name="T3" fmla="*/ 17 h 65"/>
                <a:gd name="T4" fmla="*/ 9 w 15"/>
                <a:gd name="T5" fmla="*/ 23 h 65"/>
                <a:gd name="T6" fmla="*/ 9 w 15"/>
                <a:gd name="T7" fmla="*/ 27 h 65"/>
                <a:gd name="T8" fmla="*/ 11 w 15"/>
                <a:gd name="T9" fmla="*/ 38 h 65"/>
                <a:gd name="T10" fmla="*/ 15 w 15"/>
                <a:gd name="T11" fmla="*/ 44 h 65"/>
                <a:gd name="T12" fmla="*/ 9 w 15"/>
                <a:gd name="T13" fmla="*/ 45 h 65"/>
                <a:gd name="T14" fmla="*/ 9 w 15"/>
                <a:gd name="T15" fmla="*/ 55 h 65"/>
                <a:gd name="T16" fmla="*/ 6 w 15"/>
                <a:gd name="T17" fmla="*/ 55 h 65"/>
                <a:gd name="T18" fmla="*/ 9 w 15"/>
                <a:gd name="T19" fmla="*/ 65 h 65"/>
                <a:gd name="T20" fmla="*/ 2 w 15"/>
                <a:gd name="T21" fmla="*/ 63 h 65"/>
                <a:gd name="T22" fmla="*/ 4 w 15"/>
                <a:gd name="T23" fmla="*/ 55 h 65"/>
                <a:gd name="T24" fmla="*/ 1 w 15"/>
                <a:gd name="T25" fmla="*/ 51 h 65"/>
                <a:gd name="T26" fmla="*/ 4 w 15"/>
                <a:gd name="T27" fmla="*/ 34 h 65"/>
                <a:gd name="T28" fmla="*/ 1 w 15"/>
                <a:gd name="T29" fmla="*/ 27 h 65"/>
                <a:gd name="T30" fmla="*/ 1 w 15"/>
                <a:gd name="T31" fmla="*/ 17 h 65"/>
                <a:gd name="T32" fmla="*/ 5 w 15"/>
                <a:gd name="T33" fmla="*/ 13 h 65"/>
                <a:gd name="T34" fmla="*/ 6 w 15"/>
                <a:gd name="T35" fmla="*/ 9 h 65"/>
                <a:gd name="T36" fmla="*/ 5 w 15"/>
                <a:gd name="T37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65">
                  <a:moveTo>
                    <a:pt x="5" y="7"/>
                  </a:moveTo>
                  <a:cubicBezTo>
                    <a:pt x="11" y="0"/>
                    <a:pt x="5" y="15"/>
                    <a:pt x="8" y="17"/>
                  </a:cubicBezTo>
                  <a:cubicBezTo>
                    <a:pt x="10" y="19"/>
                    <a:pt x="6" y="20"/>
                    <a:pt x="9" y="23"/>
                  </a:cubicBezTo>
                  <a:cubicBezTo>
                    <a:pt x="11" y="25"/>
                    <a:pt x="9" y="25"/>
                    <a:pt x="9" y="27"/>
                  </a:cubicBezTo>
                  <a:cubicBezTo>
                    <a:pt x="9" y="28"/>
                    <a:pt x="12" y="33"/>
                    <a:pt x="11" y="38"/>
                  </a:cubicBezTo>
                  <a:cubicBezTo>
                    <a:pt x="10" y="42"/>
                    <a:pt x="13" y="43"/>
                    <a:pt x="15" y="44"/>
                  </a:cubicBezTo>
                  <a:cubicBezTo>
                    <a:pt x="14" y="47"/>
                    <a:pt x="11" y="47"/>
                    <a:pt x="9" y="45"/>
                  </a:cubicBezTo>
                  <a:cubicBezTo>
                    <a:pt x="8" y="49"/>
                    <a:pt x="9" y="55"/>
                    <a:pt x="9" y="55"/>
                  </a:cubicBezTo>
                  <a:cubicBezTo>
                    <a:pt x="9" y="55"/>
                    <a:pt x="6" y="55"/>
                    <a:pt x="6" y="55"/>
                  </a:cubicBezTo>
                  <a:cubicBezTo>
                    <a:pt x="6" y="58"/>
                    <a:pt x="10" y="59"/>
                    <a:pt x="9" y="65"/>
                  </a:cubicBezTo>
                  <a:cubicBezTo>
                    <a:pt x="5" y="63"/>
                    <a:pt x="5" y="65"/>
                    <a:pt x="2" y="63"/>
                  </a:cubicBezTo>
                  <a:cubicBezTo>
                    <a:pt x="5" y="60"/>
                    <a:pt x="1" y="59"/>
                    <a:pt x="4" y="55"/>
                  </a:cubicBezTo>
                  <a:cubicBezTo>
                    <a:pt x="4" y="53"/>
                    <a:pt x="2" y="51"/>
                    <a:pt x="1" y="51"/>
                  </a:cubicBezTo>
                  <a:cubicBezTo>
                    <a:pt x="2" y="47"/>
                    <a:pt x="5" y="41"/>
                    <a:pt x="4" y="34"/>
                  </a:cubicBezTo>
                  <a:cubicBezTo>
                    <a:pt x="3" y="31"/>
                    <a:pt x="1" y="29"/>
                    <a:pt x="1" y="27"/>
                  </a:cubicBezTo>
                  <a:cubicBezTo>
                    <a:pt x="0" y="23"/>
                    <a:pt x="4" y="20"/>
                    <a:pt x="1" y="17"/>
                  </a:cubicBezTo>
                  <a:cubicBezTo>
                    <a:pt x="1" y="15"/>
                    <a:pt x="3" y="14"/>
                    <a:pt x="5" y="13"/>
                  </a:cubicBezTo>
                  <a:cubicBezTo>
                    <a:pt x="5" y="11"/>
                    <a:pt x="5" y="9"/>
                    <a:pt x="6" y="9"/>
                  </a:cubicBezTo>
                  <a:cubicBezTo>
                    <a:pt x="7" y="8"/>
                    <a:pt x="6" y="7"/>
                    <a:pt x="5" y="7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49"/>
            <p:cNvSpPr/>
            <p:nvPr/>
          </p:nvSpPr>
          <p:spPr bwMode="auto">
            <a:xfrm>
              <a:off x="792162" y="1854200"/>
              <a:ext cx="14288" cy="25400"/>
            </a:xfrm>
            <a:custGeom>
              <a:avLst/>
              <a:gdLst>
                <a:gd name="T0" fmla="*/ 1 w 4"/>
                <a:gd name="T1" fmla="*/ 0 h 7"/>
                <a:gd name="T2" fmla="*/ 0 w 4"/>
                <a:gd name="T3" fmla="*/ 5 h 7"/>
                <a:gd name="T4" fmla="*/ 0 w 4"/>
                <a:gd name="T5" fmla="*/ 2 h 7"/>
                <a:gd name="T6" fmla="*/ 1 w 4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3" y="7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50"/>
            <p:cNvSpPr/>
            <p:nvPr/>
          </p:nvSpPr>
          <p:spPr bwMode="auto">
            <a:xfrm>
              <a:off x="3090862" y="1939925"/>
              <a:ext cx="157163" cy="131763"/>
            </a:xfrm>
            <a:custGeom>
              <a:avLst/>
              <a:gdLst>
                <a:gd name="T0" fmla="*/ 18 w 42"/>
                <a:gd name="T1" fmla="*/ 0 h 35"/>
                <a:gd name="T2" fmla="*/ 22 w 42"/>
                <a:gd name="T3" fmla="*/ 3 h 35"/>
                <a:gd name="T4" fmla="*/ 21 w 42"/>
                <a:gd name="T5" fmla="*/ 8 h 35"/>
                <a:gd name="T6" fmla="*/ 27 w 42"/>
                <a:gd name="T7" fmla="*/ 11 h 35"/>
                <a:gd name="T8" fmla="*/ 35 w 42"/>
                <a:gd name="T9" fmla="*/ 14 h 35"/>
                <a:gd name="T10" fmla="*/ 34 w 42"/>
                <a:gd name="T11" fmla="*/ 19 h 35"/>
                <a:gd name="T12" fmla="*/ 38 w 42"/>
                <a:gd name="T13" fmla="*/ 21 h 35"/>
                <a:gd name="T14" fmla="*/ 41 w 42"/>
                <a:gd name="T15" fmla="*/ 25 h 35"/>
                <a:gd name="T16" fmla="*/ 38 w 42"/>
                <a:gd name="T17" fmla="*/ 32 h 35"/>
                <a:gd name="T18" fmla="*/ 36 w 42"/>
                <a:gd name="T19" fmla="*/ 29 h 35"/>
                <a:gd name="T20" fmla="*/ 28 w 42"/>
                <a:gd name="T21" fmla="*/ 29 h 35"/>
                <a:gd name="T22" fmla="*/ 22 w 42"/>
                <a:gd name="T23" fmla="*/ 35 h 35"/>
                <a:gd name="T24" fmla="*/ 20 w 42"/>
                <a:gd name="T25" fmla="*/ 31 h 35"/>
                <a:gd name="T26" fmla="*/ 15 w 42"/>
                <a:gd name="T27" fmla="*/ 29 h 35"/>
                <a:gd name="T28" fmla="*/ 10 w 42"/>
                <a:gd name="T29" fmla="*/ 25 h 35"/>
                <a:gd name="T30" fmla="*/ 0 w 42"/>
                <a:gd name="T31" fmla="*/ 26 h 35"/>
                <a:gd name="T32" fmla="*/ 1 w 42"/>
                <a:gd name="T33" fmla="*/ 21 h 35"/>
                <a:gd name="T34" fmla="*/ 7 w 42"/>
                <a:gd name="T35" fmla="*/ 18 h 35"/>
                <a:gd name="T36" fmla="*/ 10 w 42"/>
                <a:gd name="T37" fmla="*/ 12 h 35"/>
                <a:gd name="T38" fmla="*/ 11 w 42"/>
                <a:gd name="T39" fmla="*/ 5 h 35"/>
                <a:gd name="T40" fmla="*/ 14 w 42"/>
                <a:gd name="T41" fmla="*/ 5 h 35"/>
                <a:gd name="T42" fmla="*/ 14 w 42"/>
                <a:gd name="T43" fmla="*/ 3 h 35"/>
                <a:gd name="T44" fmla="*/ 18 w 42"/>
                <a:gd name="T4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35">
                  <a:moveTo>
                    <a:pt x="18" y="0"/>
                  </a:moveTo>
                  <a:cubicBezTo>
                    <a:pt x="20" y="0"/>
                    <a:pt x="20" y="2"/>
                    <a:pt x="22" y="3"/>
                  </a:cubicBezTo>
                  <a:cubicBezTo>
                    <a:pt x="22" y="5"/>
                    <a:pt x="18" y="5"/>
                    <a:pt x="21" y="8"/>
                  </a:cubicBezTo>
                  <a:cubicBezTo>
                    <a:pt x="20" y="12"/>
                    <a:pt x="25" y="10"/>
                    <a:pt x="27" y="11"/>
                  </a:cubicBezTo>
                  <a:cubicBezTo>
                    <a:pt x="28" y="12"/>
                    <a:pt x="30" y="16"/>
                    <a:pt x="35" y="14"/>
                  </a:cubicBezTo>
                  <a:cubicBezTo>
                    <a:pt x="35" y="17"/>
                    <a:pt x="38" y="18"/>
                    <a:pt x="34" y="19"/>
                  </a:cubicBezTo>
                  <a:cubicBezTo>
                    <a:pt x="33" y="22"/>
                    <a:pt x="37" y="20"/>
                    <a:pt x="38" y="21"/>
                  </a:cubicBezTo>
                  <a:cubicBezTo>
                    <a:pt x="39" y="22"/>
                    <a:pt x="37" y="27"/>
                    <a:pt x="41" y="25"/>
                  </a:cubicBezTo>
                  <a:cubicBezTo>
                    <a:pt x="42" y="29"/>
                    <a:pt x="37" y="28"/>
                    <a:pt x="38" y="32"/>
                  </a:cubicBezTo>
                  <a:cubicBezTo>
                    <a:pt x="36" y="32"/>
                    <a:pt x="37" y="30"/>
                    <a:pt x="36" y="29"/>
                  </a:cubicBezTo>
                  <a:cubicBezTo>
                    <a:pt x="31" y="29"/>
                    <a:pt x="32" y="31"/>
                    <a:pt x="28" y="29"/>
                  </a:cubicBezTo>
                  <a:cubicBezTo>
                    <a:pt x="26" y="31"/>
                    <a:pt x="22" y="31"/>
                    <a:pt x="22" y="35"/>
                  </a:cubicBezTo>
                  <a:cubicBezTo>
                    <a:pt x="20" y="35"/>
                    <a:pt x="21" y="32"/>
                    <a:pt x="20" y="31"/>
                  </a:cubicBezTo>
                  <a:cubicBezTo>
                    <a:pt x="19" y="30"/>
                    <a:pt x="16" y="30"/>
                    <a:pt x="15" y="29"/>
                  </a:cubicBezTo>
                  <a:cubicBezTo>
                    <a:pt x="14" y="28"/>
                    <a:pt x="13" y="26"/>
                    <a:pt x="10" y="25"/>
                  </a:cubicBezTo>
                  <a:cubicBezTo>
                    <a:pt x="5" y="24"/>
                    <a:pt x="5" y="28"/>
                    <a:pt x="0" y="26"/>
                  </a:cubicBezTo>
                  <a:cubicBezTo>
                    <a:pt x="1" y="25"/>
                    <a:pt x="1" y="23"/>
                    <a:pt x="1" y="21"/>
                  </a:cubicBezTo>
                  <a:cubicBezTo>
                    <a:pt x="6" y="23"/>
                    <a:pt x="2" y="16"/>
                    <a:pt x="7" y="18"/>
                  </a:cubicBezTo>
                  <a:cubicBezTo>
                    <a:pt x="5" y="15"/>
                    <a:pt x="9" y="14"/>
                    <a:pt x="10" y="12"/>
                  </a:cubicBezTo>
                  <a:cubicBezTo>
                    <a:pt x="11" y="11"/>
                    <a:pt x="9" y="8"/>
                    <a:pt x="11" y="5"/>
                  </a:cubicBezTo>
                  <a:cubicBezTo>
                    <a:pt x="12" y="5"/>
                    <a:pt x="14" y="6"/>
                    <a:pt x="14" y="5"/>
                  </a:cubicBezTo>
                  <a:cubicBezTo>
                    <a:pt x="14" y="5"/>
                    <a:pt x="14" y="3"/>
                    <a:pt x="14" y="3"/>
                  </a:cubicBezTo>
                  <a:cubicBezTo>
                    <a:pt x="15" y="1"/>
                    <a:pt x="18" y="2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51"/>
            <p:cNvSpPr/>
            <p:nvPr/>
          </p:nvSpPr>
          <p:spPr bwMode="auto">
            <a:xfrm>
              <a:off x="3008312" y="1981200"/>
              <a:ext cx="33338" cy="33338"/>
            </a:xfrm>
            <a:custGeom>
              <a:avLst/>
              <a:gdLst>
                <a:gd name="T0" fmla="*/ 0 w 9"/>
                <a:gd name="T1" fmla="*/ 0 h 9"/>
                <a:gd name="T2" fmla="*/ 9 w 9"/>
                <a:gd name="T3" fmla="*/ 4 h 9"/>
                <a:gd name="T4" fmla="*/ 0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5" y="0"/>
                    <a:pt x="5" y="4"/>
                    <a:pt x="9" y="4"/>
                  </a:cubicBezTo>
                  <a:cubicBezTo>
                    <a:pt x="8" y="9"/>
                    <a:pt x="0" y="5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52"/>
            <p:cNvSpPr/>
            <p:nvPr/>
          </p:nvSpPr>
          <p:spPr bwMode="auto">
            <a:xfrm>
              <a:off x="7388225" y="2112962"/>
              <a:ext cx="112713" cy="77788"/>
            </a:xfrm>
            <a:custGeom>
              <a:avLst/>
              <a:gdLst>
                <a:gd name="T0" fmla="*/ 9 w 30"/>
                <a:gd name="T1" fmla="*/ 0 h 21"/>
                <a:gd name="T2" fmla="*/ 10 w 30"/>
                <a:gd name="T3" fmla="*/ 2 h 21"/>
                <a:gd name="T4" fmla="*/ 16 w 30"/>
                <a:gd name="T5" fmla="*/ 7 h 21"/>
                <a:gd name="T6" fmla="*/ 30 w 30"/>
                <a:gd name="T7" fmla="*/ 6 h 21"/>
                <a:gd name="T8" fmla="*/ 24 w 30"/>
                <a:gd name="T9" fmla="*/ 14 h 21"/>
                <a:gd name="T10" fmla="*/ 20 w 30"/>
                <a:gd name="T11" fmla="*/ 13 h 21"/>
                <a:gd name="T12" fmla="*/ 14 w 30"/>
                <a:gd name="T13" fmla="*/ 16 h 21"/>
                <a:gd name="T14" fmla="*/ 13 w 30"/>
                <a:gd name="T15" fmla="*/ 20 h 21"/>
                <a:gd name="T16" fmla="*/ 6 w 30"/>
                <a:gd name="T17" fmla="*/ 17 h 21"/>
                <a:gd name="T18" fmla="*/ 9 w 30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1">
                  <a:moveTo>
                    <a:pt x="9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5"/>
                    <a:pt x="15" y="4"/>
                    <a:pt x="16" y="7"/>
                  </a:cubicBezTo>
                  <a:cubicBezTo>
                    <a:pt x="20" y="5"/>
                    <a:pt x="24" y="8"/>
                    <a:pt x="30" y="6"/>
                  </a:cubicBezTo>
                  <a:cubicBezTo>
                    <a:pt x="29" y="10"/>
                    <a:pt x="24" y="10"/>
                    <a:pt x="24" y="14"/>
                  </a:cubicBezTo>
                  <a:cubicBezTo>
                    <a:pt x="22" y="15"/>
                    <a:pt x="22" y="13"/>
                    <a:pt x="20" y="13"/>
                  </a:cubicBezTo>
                  <a:cubicBezTo>
                    <a:pt x="17" y="12"/>
                    <a:pt x="15" y="19"/>
                    <a:pt x="14" y="16"/>
                  </a:cubicBezTo>
                  <a:cubicBezTo>
                    <a:pt x="12" y="16"/>
                    <a:pt x="13" y="18"/>
                    <a:pt x="13" y="20"/>
                  </a:cubicBezTo>
                  <a:cubicBezTo>
                    <a:pt x="9" y="21"/>
                    <a:pt x="9" y="12"/>
                    <a:pt x="6" y="17"/>
                  </a:cubicBezTo>
                  <a:cubicBezTo>
                    <a:pt x="0" y="13"/>
                    <a:pt x="4" y="3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53"/>
            <p:cNvSpPr/>
            <p:nvPr/>
          </p:nvSpPr>
          <p:spPr bwMode="auto">
            <a:xfrm>
              <a:off x="7192962" y="2206625"/>
              <a:ext cx="214313" cy="184150"/>
            </a:xfrm>
            <a:custGeom>
              <a:avLst/>
              <a:gdLst>
                <a:gd name="T0" fmla="*/ 51 w 57"/>
                <a:gd name="T1" fmla="*/ 0 h 49"/>
                <a:gd name="T2" fmla="*/ 55 w 57"/>
                <a:gd name="T3" fmla="*/ 2 h 49"/>
                <a:gd name="T4" fmla="*/ 55 w 57"/>
                <a:gd name="T5" fmla="*/ 23 h 49"/>
                <a:gd name="T6" fmla="*/ 53 w 57"/>
                <a:gd name="T7" fmla="*/ 20 h 49"/>
                <a:gd name="T8" fmla="*/ 53 w 57"/>
                <a:gd name="T9" fmla="*/ 28 h 49"/>
                <a:gd name="T10" fmla="*/ 51 w 57"/>
                <a:gd name="T11" fmla="*/ 27 h 49"/>
                <a:gd name="T12" fmla="*/ 51 w 57"/>
                <a:gd name="T13" fmla="*/ 41 h 49"/>
                <a:gd name="T14" fmla="*/ 48 w 57"/>
                <a:gd name="T15" fmla="*/ 40 h 49"/>
                <a:gd name="T16" fmla="*/ 44 w 57"/>
                <a:gd name="T17" fmla="*/ 42 h 49"/>
                <a:gd name="T18" fmla="*/ 41 w 57"/>
                <a:gd name="T19" fmla="*/ 41 h 49"/>
                <a:gd name="T20" fmla="*/ 35 w 57"/>
                <a:gd name="T21" fmla="*/ 42 h 49"/>
                <a:gd name="T22" fmla="*/ 28 w 57"/>
                <a:gd name="T23" fmla="*/ 44 h 49"/>
                <a:gd name="T24" fmla="*/ 25 w 57"/>
                <a:gd name="T25" fmla="*/ 49 h 49"/>
                <a:gd name="T26" fmla="*/ 20 w 57"/>
                <a:gd name="T27" fmla="*/ 42 h 49"/>
                <a:gd name="T28" fmla="*/ 17 w 57"/>
                <a:gd name="T29" fmla="*/ 45 h 49"/>
                <a:gd name="T30" fmla="*/ 14 w 57"/>
                <a:gd name="T31" fmla="*/ 44 h 49"/>
                <a:gd name="T32" fmla="*/ 0 w 57"/>
                <a:gd name="T33" fmla="*/ 47 h 49"/>
                <a:gd name="T34" fmla="*/ 2 w 57"/>
                <a:gd name="T35" fmla="*/ 41 h 49"/>
                <a:gd name="T36" fmla="*/ 4 w 57"/>
                <a:gd name="T37" fmla="*/ 42 h 49"/>
                <a:gd name="T38" fmla="*/ 6 w 57"/>
                <a:gd name="T39" fmla="*/ 40 h 49"/>
                <a:gd name="T40" fmla="*/ 25 w 57"/>
                <a:gd name="T41" fmla="*/ 38 h 49"/>
                <a:gd name="T42" fmla="*/ 28 w 57"/>
                <a:gd name="T43" fmla="*/ 28 h 49"/>
                <a:gd name="T44" fmla="*/ 31 w 57"/>
                <a:gd name="T45" fmla="*/ 26 h 49"/>
                <a:gd name="T46" fmla="*/ 39 w 57"/>
                <a:gd name="T47" fmla="*/ 27 h 49"/>
                <a:gd name="T48" fmla="*/ 39 w 57"/>
                <a:gd name="T49" fmla="*/ 21 h 49"/>
                <a:gd name="T50" fmla="*/ 41 w 57"/>
                <a:gd name="T51" fmla="*/ 24 h 49"/>
                <a:gd name="T52" fmla="*/ 42 w 57"/>
                <a:gd name="T53" fmla="*/ 17 h 49"/>
                <a:gd name="T54" fmla="*/ 46 w 57"/>
                <a:gd name="T55" fmla="*/ 6 h 49"/>
                <a:gd name="T56" fmla="*/ 51 w 57"/>
                <a:gd name="T5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49">
                  <a:moveTo>
                    <a:pt x="51" y="0"/>
                  </a:moveTo>
                  <a:cubicBezTo>
                    <a:pt x="53" y="0"/>
                    <a:pt x="53" y="2"/>
                    <a:pt x="55" y="2"/>
                  </a:cubicBezTo>
                  <a:cubicBezTo>
                    <a:pt x="55" y="12"/>
                    <a:pt x="57" y="17"/>
                    <a:pt x="55" y="23"/>
                  </a:cubicBezTo>
                  <a:cubicBezTo>
                    <a:pt x="54" y="23"/>
                    <a:pt x="54" y="21"/>
                    <a:pt x="53" y="20"/>
                  </a:cubicBezTo>
                  <a:cubicBezTo>
                    <a:pt x="50" y="21"/>
                    <a:pt x="54" y="26"/>
                    <a:pt x="53" y="28"/>
                  </a:cubicBezTo>
                  <a:cubicBezTo>
                    <a:pt x="52" y="28"/>
                    <a:pt x="52" y="27"/>
                    <a:pt x="51" y="27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8" y="40"/>
                  </a:cubicBezTo>
                  <a:cubicBezTo>
                    <a:pt x="45" y="38"/>
                    <a:pt x="45" y="42"/>
                    <a:pt x="44" y="42"/>
                  </a:cubicBezTo>
                  <a:cubicBezTo>
                    <a:pt x="43" y="43"/>
                    <a:pt x="42" y="41"/>
                    <a:pt x="41" y="41"/>
                  </a:cubicBezTo>
                  <a:cubicBezTo>
                    <a:pt x="40" y="41"/>
                    <a:pt x="37" y="42"/>
                    <a:pt x="35" y="42"/>
                  </a:cubicBezTo>
                  <a:cubicBezTo>
                    <a:pt x="35" y="43"/>
                    <a:pt x="32" y="45"/>
                    <a:pt x="28" y="44"/>
                  </a:cubicBezTo>
                  <a:cubicBezTo>
                    <a:pt x="26" y="44"/>
                    <a:pt x="27" y="49"/>
                    <a:pt x="25" y="49"/>
                  </a:cubicBezTo>
                  <a:cubicBezTo>
                    <a:pt x="22" y="48"/>
                    <a:pt x="20" y="47"/>
                    <a:pt x="20" y="42"/>
                  </a:cubicBezTo>
                  <a:cubicBezTo>
                    <a:pt x="17" y="41"/>
                    <a:pt x="18" y="45"/>
                    <a:pt x="17" y="45"/>
                  </a:cubicBezTo>
                  <a:cubicBezTo>
                    <a:pt x="15" y="46"/>
                    <a:pt x="15" y="44"/>
                    <a:pt x="14" y="44"/>
                  </a:cubicBezTo>
                  <a:cubicBezTo>
                    <a:pt x="9" y="45"/>
                    <a:pt x="4" y="49"/>
                    <a:pt x="0" y="47"/>
                  </a:cubicBezTo>
                  <a:cubicBezTo>
                    <a:pt x="1" y="45"/>
                    <a:pt x="2" y="43"/>
                    <a:pt x="2" y="41"/>
                  </a:cubicBezTo>
                  <a:cubicBezTo>
                    <a:pt x="3" y="40"/>
                    <a:pt x="4" y="42"/>
                    <a:pt x="4" y="42"/>
                  </a:cubicBezTo>
                  <a:cubicBezTo>
                    <a:pt x="6" y="42"/>
                    <a:pt x="5" y="40"/>
                    <a:pt x="6" y="40"/>
                  </a:cubicBezTo>
                  <a:cubicBezTo>
                    <a:pt x="11" y="39"/>
                    <a:pt x="20" y="40"/>
                    <a:pt x="25" y="38"/>
                  </a:cubicBezTo>
                  <a:cubicBezTo>
                    <a:pt x="23" y="32"/>
                    <a:pt x="30" y="34"/>
                    <a:pt x="28" y="28"/>
                  </a:cubicBezTo>
                  <a:cubicBezTo>
                    <a:pt x="31" y="30"/>
                    <a:pt x="31" y="30"/>
                    <a:pt x="31" y="26"/>
                  </a:cubicBezTo>
                  <a:cubicBezTo>
                    <a:pt x="34" y="29"/>
                    <a:pt x="37" y="24"/>
                    <a:pt x="39" y="27"/>
                  </a:cubicBezTo>
                  <a:cubicBezTo>
                    <a:pt x="40" y="26"/>
                    <a:pt x="39" y="22"/>
                    <a:pt x="39" y="21"/>
                  </a:cubicBezTo>
                  <a:cubicBezTo>
                    <a:pt x="41" y="20"/>
                    <a:pt x="41" y="24"/>
                    <a:pt x="41" y="24"/>
                  </a:cubicBezTo>
                  <a:cubicBezTo>
                    <a:pt x="42" y="25"/>
                    <a:pt x="45" y="23"/>
                    <a:pt x="42" y="17"/>
                  </a:cubicBezTo>
                  <a:cubicBezTo>
                    <a:pt x="47" y="16"/>
                    <a:pt x="45" y="10"/>
                    <a:pt x="46" y="6"/>
                  </a:cubicBezTo>
                  <a:cubicBezTo>
                    <a:pt x="47" y="4"/>
                    <a:pt x="52" y="4"/>
                    <a:pt x="51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54"/>
            <p:cNvSpPr/>
            <p:nvPr/>
          </p:nvSpPr>
          <p:spPr bwMode="auto">
            <a:xfrm>
              <a:off x="4549775" y="2217737"/>
              <a:ext cx="38100" cy="41275"/>
            </a:xfrm>
            <a:custGeom>
              <a:avLst/>
              <a:gdLst>
                <a:gd name="T0" fmla="*/ 4 w 10"/>
                <a:gd name="T1" fmla="*/ 0 h 11"/>
                <a:gd name="T2" fmla="*/ 1 w 10"/>
                <a:gd name="T3" fmla="*/ 10 h 11"/>
                <a:gd name="T4" fmla="*/ 4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0"/>
                  </a:moveTo>
                  <a:cubicBezTo>
                    <a:pt x="10" y="0"/>
                    <a:pt x="8" y="11"/>
                    <a:pt x="1" y="10"/>
                  </a:cubicBezTo>
                  <a:cubicBezTo>
                    <a:pt x="4" y="9"/>
                    <a:pt x="0" y="1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55"/>
            <p:cNvSpPr/>
            <p:nvPr/>
          </p:nvSpPr>
          <p:spPr bwMode="auto">
            <a:xfrm>
              <a:off x="4640262" y="2278062"/>
              <a:ext cx="55563" cy="41275"/>
            </a:xfrm>
            <a:custGeom>
              <a:avLst/>
              <a:gdLst>
                <a:gd name="T0" fmla="*/ 12 w 15"/>
                <a:gd name="T1" fmla="*/ 2 h 11"/>
                <a:gd name="T2" fmla="*/ 15 w 15"/>
                <a:gd name="T3" fmla="*/ 9 h 11"/>
                <a:gd name="T4" fmla="*/ 8 w 15"/>
                <a:gd name="T5" fmla="*/ 9 h 11"/>
                <a:gd name="T6" fmla="*/ 8 w 15"/>
                <a:gd name="T7" fmla="*/ 8 h 11"/>
                <a:gd name="T8" fmla="*/ 2 w 15"/>
                <a:gd name="T9" fmla="*/ 7 h 11"/>
                <a:gd name="T10" fmla="*/ 12 w 15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12" y="2"/>
                  </a:moveTo>
                  <a:cubicBezTo>
                    <a:pt x="14" y="4"/>
                    <a:pt x="15" y="6"/>
                    <a:pt x="15" y="9"/>
                  </a:cubicBezTo>
                  <a:cubicBezTo>
                    <a:pt x="14" y="9"/>
                    <a:pt x="9" y="11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6" y="8"/>
                    <a:pt x="2" y="9"/>
                    <a:pt x="2" y="7"/>
                  </a:cubicBezTo>
                  <a:cubicBezTo>
                    <a:pt x="0" y="0"/>
                    <a:pt x="12" y="7"/>
                    <a:pt x="12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56"/>
            <p:cNvSpPr/>
            <p:nvPr/>
          </p:nvSpPr>
          <p:spPr bwMode="auto">
            <a:xfrm>
              <a:off x="5067300" y="2352675"/>
              <a:ext cx="41275" cy="19050"/>
            </a:xfrm>
            <a:custGeom>
              <a:avLst/>
              <a:gdLst>
                <a:gd name="T0" fmla="*/ 0 w 11"/>
                <a:gd name="T1" fmla="*/ 5 h 5"/>
                <a:gd name="T2" fmla="*/ 6 w 11"/>
                <a:gd name="T3" fmla="*/ 1 h 5"/>
                <a:gd name="T4" fmla="*/ 5 w 11"/>
                <a:gd name="T5" fmla="*/ 2 h 5"/>
                <a:gd name="T6" fmla="*/ 0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0" y="1"/>
                    <a:pt x="2" y="0"/>
                    <a:pt x="6" y="1"/>
                  </a:cubicBezTo>
                  <a:cubicBezTo>
                    <a:pt x="11" y="0"/>
                    <a:pt x="8" y="3"/>
                    <a:pt x="5" y="2"/>
                  </a:cubicBezTo>
                  <a:cubicBezTo>
                    <a:pt x="3" y="3"/>
                    <a:pt x="3" y="5"/>
                    <a:pt x="0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57"/>
            <p:cNvSpPr/>
            <p:nvPr/>
          </p:nvSpPr>
          <p:spPr bwMode="auto">
            <a:xfrm>
              <a:off x="7212012" y="238601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6 w 11"/>
                <a:gd name="T3" fmla="*/ 6 h 6"/>
                <a:gd name="T4" fmla="*/ 1 w 11"/>
                <a:gd name="T5" fmla="*/ 1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11" y="5"/>
                    <a:pt x="5" y="1"/>
                    <a:pt x="6" y="6"/>
                  </a:cubicBezTo>
                  <a:cubicBezTo>
                    <a:pt x="3" y="6"/>
                    <a:pt x="0" y="5"/>
                    <a:pt x="1" y="1"/>
                  </a:cubicBezTo>
                  <a:cubicBezTo>
                    <a:pt x="4" y="5"/>
                    <a:pt x="5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58"/>
            <p:cNvSpPr/>
            <p:nvPr/>
          </p:nvSpPr>
          <p:spPr bwMode="auto">
            <a:xfrm>
              <a:off x="7145337" y="2386012"/>
              <a:ext cx="55563" cy="60325"/>
            </a:xfrm>
            <a:custGeom>
              <a:avLst/>
              <a:gdLst>
                <a:gd name="T0" fmla="*/ 13 w 15"/>
                <a:gd name="T1" fmla="*/ 3 h 16"/>
                <a:gd name="T2" fmla="*/ 13 w 15"/>
                <a:gd name="T3" fmla="*/ 13 h 16"/>
                <a:gd name="T4" fmla="*/ 5 w 15"/>
                <a:gd name="T5" fmla="*/ 14 h 16"/>
                <a:gd name="T6" fmla="*/ 1 w 15"/>
                <a:gd name="T7" fmla="*/ 8 h 16"/>
                <a:gd name="T8" fmla="*/ 1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3" y="3"/>
                  </a:moveTo>
                  <a:cubicBezTo>
                    <a:pt x="15" y="7"/>
                    <a:pt x="9" y="11"/>
                    <a:pt x="13" y="13"/>
                  </a:cubicBezTo>
                  <a:cubicBezTo>
                    <a:pt x="13" y="16"/>
                    <a:pt x="7" y="13"/>
                    <a:pt x="5" y="14"/>
                  </a:cubicBezTo>
                  <a:cubicBezTo>
                    <a:pt x="5" y="9"/>
                    <a:pt x="6" y="6"/>
                    <a:pt x="1" y="8"/>
                  </a:cubicBezTo>
                  <a:cubicBezTo>
                    <a:pt x="0" y="2"/>
                    <a:pt x="8" y="0"/>
                    <a:pt x="13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59"/>
            <p:cNvSpPr/>
            <p:nvPr/>
          </p:nvSpPr>
          <p:spPr bwMode="auto">
            <a:xfrm>
              <a:off x="6945312" y="2597150"/>
              <a:ext cx="34925" cy="52388"/>
            </a:xfrm>
            <a:custGeom>
              <a:avLst/>
              <a:gdLst>
                <a:gd name="T0" fmla="*/ 9 w 9"/>
                <a:gd name="T1" fmla="*/ 6 h 14"/>
                <a:gd name="T2" fmla="*/ 6 w 9"/>
                <a:gd name="T3" fmla="*/ 14 h 14"/>
                <a:gd name="T4" fmla="*/ 0 w 9"/>
                <a:gd name="T5" fmla="*/ 14 h 14"/>
                <a:gd name="T6" fmla="*/ 2 w 9"/>
                <a:gd name="T7" fmla="*/ 4 h 14"/>
                <a:gd name="T8" fmla="*/ 9 w 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9" y="6"/>
                  </a:moveTo>
                  <a:cubicBezTo>
                    <a:pt x="9" y="10"/>
                    <a:pt x="4" y="9"/>
                    <a:pt x="6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2"/>
                    <a:pt x="5" y="6"/>
                    <a:pt x="2" y="4"/>
                  </a:cubicBezTo>
                  <a:cubicBezTo>
                    <a:pt x="3" y="1"/>
                    <a:pt x="9" y="0"/>
                    <a:pt x="9" y="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60"/>
            <p:cNvSpPr/>
            <p:nvPr/>
          </p:nvSpPr>
          <p:spPr bwMode="auto">
            <a:xfrm>
              <a:off x="1995487" y="2622550"/>
              <a:ext cx="22225" cy="15875"/>
            </a:xfrm>
            <a:custGeom>
              <a:avLst/>
              <a:gdLst>
                <a:gd name="T0" fmla="*/ 0 w 6"/>
                <a:gd name="T1" fmla="*/ 2 h 4"/>
                <a:gd name="T2" fmla="*/ 6 w 6"/>
                <a:gd name="T3" fmla="*/ 0 h 4"/>
                <a:gd name="T4" fmla="*/ 4 w 6"/>
                <a:gd name="T5" fmla="*/ 4 h 4"/>
                <a:gd name="T6" fmla="*/ 2 w 6"/>
                <a:gd name="T7" fmla="*/ 4 h 4"/>
                <a:gd name="T8" fmla="*/ 0 w 6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6" y="2"/>
                    <a:pt x="4" y="3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1" y="2"/>
                    <a:pt x="0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61"/>
            <p:cNvSpPr/>
            <p:nvPr/>
          </p:nvSpPr>
          <p:spPr bwMode="auto">
            <a:xfrm>
              <a:off x="2554287" y="2638425"/>
              <a:ext cx="214313" cy="85725"/>
            </a:xfrm>
            <a:custGeom>
              <a:avLst/>
              <a:gdLst>
                <a:gd name="T0" fmla="*/ 56 w 57"/>
                <a:gd name="T1" fmla="*/ 16 h 23"/>
                <a:gd name="T2" fmla="*/ 43 w 57"/>
                <a:gd name="T3" fmla="*/ 20 h 23"/>
                <a:gd name="T4" fmla="*/ 41 w 57"/>
                <a:gd name="T5" fmla="*/ 13 h 23"/>
                <a:gd name="T6" fmla="*/ 25 w 57"/>
                <a:gd name="T7" fmla="*/ 10 h 23"/>
                <a:gd name="T8" fmla="*/ 24 w 57"/>
                <a:gd name="T9" fmla="*/ 6 h 23"/>
                <a:gd name="T10" fmla="*/ 10 w 57"/>
                <a:gd name="T11" fmla="*/ 6 h 23"/>
                <a:gd name="T12" fmla="*/ 0 w 57"/>
                <a:gd name="T13" fmla="*/ 9 h 23"/>
                <a:gd name="T14" fmla="*/ 5 w 57"/>
                <a:gd name="T15" fmla="*/ 2 h 23"/>
                <a:gd name="T16" fmla="*/ 18 w 57"/>
                <a:gd name="T17" fmla="*/ 0 h 23"/>
                <a:gd name="T18" fmla="*/ 22 w 57"/>
                <a:gd name="T19" fmla="*/ 3 h 23"/>
                <a:gd name="T20" fmla="*/ 27 w 57"/>
                <a:gd name="T21" fmla="*/ 5 h 23"/>
                <a:gd name="T22" fmla="*/ 38 w 57"/>
                <a:gd name="T23" fmla="*/ 6 h 23"/>
                <a:gd name="T24" fmla="*/ 42 w 57"/>
                <a:gd name="T25" fmla="*/ 13 h 23"/>
                <a:gd name="T26" fmla="*/ 46 w 57"/>
                <a:gd name="T27" fmla="*/ 14 h 23"/>
                <a:gd name="T28" fmla="*/ 56 w 57"/>
                <a:gd name="T2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23">
                  <a:moveTo>
                    <a:pt x="56" y="16"/>
                  </a:moveTo>
                  <a:cubicBezTo>
                    <a:pt x="57" y="23"/>
                    <a:pt x="44" y="15"/>
                    <a:pt x="43" y="20"/>
                  </a:cubicBezTo>
                  <a:cubicBezTo>
                    <a:pt x="40" y="20"/>
                    <a:pt x="43" y="14"/>
                    <a:pt x="41" y="13"/>
                  </a:cubicBezTo>
                  <a:cubicBezTo>
                    <a:pt x="36" y="12"/>
                    <a:pt x="30" y="11"/>
                    <a:pt x="25" y="10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18" y="6"/>
                    <a:pt x="14" y="5"/>
                    <a:pt x="10" y="6"/>
                  </a:cubicBezTo>
                  <a:cubicBezTo>
                    <a:pt x="6" y="7"/>
                    <a:pt x="4" y="10"/>
                    <a:pt x="0" y="9"/>
                  </a:cubicBezTo>
                  <a:cubicBezTo>
                    <a:pt x="0" y="5"/>
                    <a:pt x="6" y="6"/>
                    <a:pt x="5" y="2"/>
                  </a:cubicBezTo>
                  <a:cubicBezTo>
                    <a:pt x="9" y="1"/>
                    <a:pt x="17" y="4"/>
                    <a:pt x="18" y="0"/>
                  </a:cubicBezTo>
                  <a:cubicBezTo>
                    <a:pt x="24" y="1"/>
                    <a:pt x="16" y="2"/>
                    <a:pt x="22" y="3"/>
                  </a:cubicBezTo>
                  <a:cubicBezTo>
                    <a:pt x="22" y="3"/>
                    <a:pt x="26" y="4"/>
                    <a:pt x="27" y="5"/>
                  </a:cubicBezTo>
                  <a:cubicBezTo>
                    <a:pt x="28" y="6"/>
                    <a:pt x="32" y="6"/>
                    <a:pt x="38" y="6"/>
                  </a:cubicBezTo>
                  <a:cubicBezTo>
                    <a:pt x="36" y="11"/>
                    <a:pt x="45" y="7"/>
                    <a:pt x="42" y="13"/>
                  </a:cubicBezTo>
                  <a:cubicBezTo>
                    <a:pt x="44" y="11"/>
                    <a:pt x="45" y="12"/>
                    <a:pt x="46" y="14"/>
                  </a:cubicBezTo>
                  <a:cubicBezTo>
                    <a:pt x="49" y="15"/>
                    <a:pt x="55" y="13"/>
                    <a:pt x="56" y="1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62"/>
            <p:cNvSpPr/>
            <p:nvPr/>
          </p:nvSpPr>
          <p:spPr bwMode="auto">
            <a:xfrm>
              <a:off x="2805112" y="2713038"/>
              <a:ext cx="90488" cy="49213"/>
            </a:xfrm>
            <a:custGeom>
              <a:avLst/>
              <a:gdLst>
                <a:gd name="T0" fmla="*/ 2 w 24"/>
                <a:gd name="T1" fmla="*/ 0 h 13"/>
                <a:gd name="T2" fmla="*/ 13 w 24"/>
                <a:gd name="T3" fmla="*/ 1 h 13"/>
                <a:gd name="T4" fmla="*/ 18 w 24"/>
                <a:gd name="T5" fmla="*/ 3 h 13"/>
                <a:gd name="T6" fmla="*/ 24 w 24"/>
                <a:gd name="T7" fmla="*/ 6 h 13"/>
                <a:gd name="T8" fmla="*/ 4 w 24"/>
                <a:gd name="T9" fmla="*/ 8 h 13"/>
                <a:gd name="T10" fmla="*/ 7 w 24"/>
                <a:gd name="T11" fmla="*/ 7 h 13"/>
                <a:gd name="T12" fmla="*/ 2 w 2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3">
                  <a:moveTo>
                    <a:pt x="2" y="0"/>
                  </a:moveTo>
                  <a:cubicBezTo>
                    <a:pt x="4" y="2"/>
                    <a:pt x="9" y="0"/>
                    <a:pt x="13" y="1"/>
                  </a:cubicBezTo>
                  <a:cubicBezTo>
                    <a:pt x="13" y="2"/>
                    <a:pt x="17" y="7"/>
                    <a:pt x="18" y="3"/>
                  </a:cubicBezTo>
                  <a:cubicBezTo>
                    <a:pt x="21" y="3"/>
                    <a:pt x="20" y="7"/>
                    <a:pt x="24" y="6"/>
                  </a:cubicBezTo>
                  <a:cubicBezTo>
                    <a:pt x="24" y="13"/>
                    <a:pt x="9" y="10"/>
                    <a:pt x="4" y="8"/>
                  </a:cubicBezTo>
                  <a:cubicBezTo>
                    <a:pt x="4" y="7"/>
                    <a:pt x="7" y="7"/>
                    <a:pt x="7" y="7"/>
                  </a:cubicBezTo>
                  <a:cubicBezTo>
                    <a:pt x="7" y="5"/>
                    <a:pt x="0" y="5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63"/>
            <p:cNvSpPr/>
            <p:nvPr/>
          </p:nvSpPr>
          <p:spPr bwMode="auto">
            <a:xfrm>
              <a:off x="6699250" y="2716213"/>
              <a:ext cx="44450" cy="33338"/>
            </a:xfrm>
            <a:custGeom>
              <a:avLst/>
              <a:gdLst>
                <a:gd name="T0" fmla="*/ 10 w 12"/>
                <a:gd name="T1" fmla="*/ 0 h 9"/>
                <a:gd name="T2" fmla="*/ 7 w 12"/>
                <a:gd name="T3" fmla="*/ 9 h 9"/>
                <a:gd name="T4" fmla="*/ 0 w 12"/>
                <a:gd name="T5" fmla="*/ 3 h 9"/>
                <a:gd name="T6" fmla="*/ 3 w 12"/>
                <a:gd name="T7" fmla="*/ 0 h 9"/>
                <a:gd name="T8" fmla="*/ 10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cubicBezTo>
                    <a:pt x="12" y="6"/>
                    <a:pt x="7" y="4"/>
                    <a:pt x="7" y="9"/>
                  </a:cubicBezTo>
                  <a:cubicBezTo>
                    <a:pt x="4" y="8"/>
                    <a:pt x="0" y="8"/>
                    <a:pt x="0" y="3"/>
                  </a:cubicBezTo>
                  <a:cubicBezTo>
                    <a:pt x="3" y="4"/>
                    <a:pt x="3" y="2"/>
                    <a:pt x="3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64"/>
            <p:cNvSpPr/>
            <p:nvPr/>
          </p:nvSpPr>
          <p:spPr bwMode="auto">
            <a:xfrm>
              <a:off x="2776537" y="2727325"/>
              <a:ext cx="33338" cy="26988"/>
            </a:xfrm>
            <a:custGeom>
              <a:avLst/>
              <a:gdLst>
                <a:gd name="T0" fmla="*/ 7 w 9"/>
                <a:gd name="T1" fmla="*/ 7 h 7"/>
                <a:gd name="T2" fmla="*/ 0 w 9"/>
                <a:gd name="T3" fmla="*/ 6 h 7"/>
                <a:gd name="T4" fmla="*/ 7 w 9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5" y="6"/>
                    <a:pt x="3" y="5"/>
                    <a:pt x="0" y="6"/>
                  </a:cubicBezTo>
                  <a:cubicBezTo>
                    <a:pt x="1" y="3"/>
                    <a:pt x="9" y="0"/>
                    <a:pt x="7" y="7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65"/>
            <p:cNvSpPr/>
            <p:nvPr/>
          </p:nvSpPr>
          <p:spPr bwMode="auto">
            <a:xfrm>
              <a:off x="2686050" y="2735263"/>
              <a:ext cx="41275" cy="26988"/>
            </a:xfrm>
            <a:custGeom>
              <a:avLst/>
              <a:gdLst>
                <a:gd name="T0" fmla="*/ 1 w 11"/>
                <a:gd name="T1" fmla="*/ 2 h 7"/>
                <a:gd name="T2" fmla="*/ 10 w 11"/>
                <a:gd name="T3" fmla="*/ 5 h 7"/>
                <a:gd name="T4" fmla="*/ 1 w 11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2"/>
                  </a:moveTo>
                  <a:cubicBezTo>
                    <a:pt x="4" y="3"/>
                    <a:pt x="11" y="0"/>
                    <a:pt x="10" y="5"/>
                  </a:cubicBezTo>
                  <a:cubicBezTo>
                    <a:pt x="7" y="4"/>
                    <a:pt x="0" y="7"/>
                    <a:pt x="1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66"/>
            <p:cNvSpPr/>
            <p:nvPr/>
          </p:nvSpPr>
          <p:spPr bwMode="auto">
            <a:xfrm>
              <a:off x="6934200" y="2749550"/>
              <a:ext cx="60325" cy="101600"/>
            </a:xfrm>
            <a:custGeom>
              <a:avLst/>
              <a:gdLst>
                <a:gd name="T0" fmla="*/ 7 w 16"/>
                <a:gd name="T1" fmla="*/ 0 h 27"/>
                <a:gd name="T2" fmla="*/ 13 w 16"/>
                <a:gd name="T3" fmla="*/ 0 h 27"/>
                <a:gd name="T4" fmla="*/ 16 w 16"/>
                <a:gd name="T5" fmla="*/ 10 h 27"/>
                <a:gd name="T6" fmla="*/ 12 w 16"/>
                <a:gd name="T7" fmla="*/ 14 h 27"/>
                <a:gd name="T8" fmla="*/ 10 w 16"/>
                <a:gd name="T9" fmla="*/ 18 h 27"/>
                <a:gd name="T10" fmla="*/ 9 w 16"/>
                <a:gd name="T11" fmla="*/ 25 h 27"/>
                <a:gd name="T12" fmla="*/ 5 w 16"/>
                <a:gd name="T13" fmla="*/ 21 h 27"/>
                <a:gd name="T14" fmla="*/ 0 w 16"/>
                <a:gd name="T15" fmla="*/ 15 h 27"/>
                <a:gd name="T16" fmla="*/ 3 w 16"/>
                <a:gd name="T17" fmla="*/ 7 h 27"/>
                <a:gd name="T18" fmla="*/ 7 w 1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7">
                  <a:moveTo>
                    <a:pt x="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5" y="2"/>
                    <a:pt x="15" y="6"/>
                    <a:pt x="16" y="10"/>
                  </a:cubicBezTo>
                  <a:cubicBezTo>
                    <a:pt x="13" y="10"/>
                    <a:pt x="15" y="14"/>
                    <a:pt x="12" y="14"/>
                  </a:cubicBezTo>
                  <a:cubicBezTo>
                    <a:pt x="12" y="16"/>
                    <a:pt x="12" y="18"/>
                    <a:pt x="10" y="18"/>
                  </a:cubicBezTo>
                  <a:cubicBezTo>
                    <a:pt x="9" y="20"/>
                    <a:pt x="12" y="25"/>
                    <a:pt x="9" y="25"/>
                  </a:cubicBezTo>
                  <a:cubicBezTo>
                    <a:pt x="4" y="27"/>
                    <a:pt x="8" y="21"/>
                    <a:pt x="5" y="21"/>
                  </a:cubicBezTo>
                  <a:cubicBezTo>
                    <a:pt x="3" y="21"/>
                    <a:pt x="2" y="17"/>
                    <a:pt x="0" y="15"/>
                  </a:cubicBezTo>
                  <a:cubicBezTo>
                    <a:pt x="0" y="11"/>
                    <a:pt x="5" y="13"/>
                    <a:pt x="3" y="7"/>
                  </a:cubicBezTo>
                  <a:cubicBezTo>
                    <a:pt x="7" y="10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67"/>
            <p:cNvSpPr/>
            <p:nvPr/>
          </p:nvSpPr>
          <p:spPr bwMode="auto">
            <a:xfrm>
              <a:off x="6994525" y="2836863"/>
              <a:ext cx="79375" cy="82550"/>
            </a:xfrm>
            <a:custGeom>
              <a:avLst/>
              <a:gdLst>
                <a:gd name="T0" fmla="*/ 11 w 21"/>
                <a:gd name="T1" fmla="*/ 2 h 22"/>
                <a:gd name="T2" fmla="*/ 15 w 21"/>
                <a:gd name="T3" fmla="*/ 6 h 22"/>
                <a:gd name="T4" fmla="*/ 14 w 21"/>
                <a:gd name="T5" fmla="*/ 8 h 22"/>
                <a:gd name="T6" fmla="*/ 15 w 21"/>
                <a:gd name="T7" fmla="*/ 11 h 22"/>
                <a:gd name="T8" fmla="*/ 21 w 21"/>
                <a:gd name="T9" fmla="*/ 18 h 22"/>
                <a:gd name="T10" fmla="*/ 18 w 21"/>
                <a:gd name="T11" fmla="*/ 22 h 22"/>
                <a:gd name="T12" fmla="*/ 14 w 21"/>
                <a:gd name="T13" fmla="*/ 22 h 22"/>
                <a:gd name="T14" fmla="*/ 7 w 21"/>
                <a:gd name="T15" fmla="*/ 15 h 22"/>
                <a:gd name="T16" fmla="*/ 10 w 21"/>
                <a:gd name="T17" fmla="*/ 12 h 22"/>
                <a:gd name="T18" fmla="*/ 0 w 21"/>
                <a:gd name="T19" fmla="*/ 4 h 22"/>
                <a:gd name="T20" fmla="*/ 11 w 21"/>
                <a:gd name="T2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2">
                  <a:moveTo>
                    <a:pt x="11" y="2"/>
                  </a:moveTo>
                  <a:cubicBezTo>
                    <a:pt x="7" y="7"/>
                    <a:pt x="14" y="5"/>
                    <a:pt x="15" y="6"/>
                  </a:cubicBezTo>
                  <a:cubicBezTo>
                    <a:pt x="16" y="8"/>
                    <a:pt x="14" y="7"/>
                    <a:pt x="14" y="8"/>
                  </a:cubicBezTo>
                  <a:cubicBezTo>
                    <a:pt x="14" y="8"/>
                    <a:pt x="15" y="10"/>
                    <a:pt x="15" y="11"/>
                  </a:cubicBezTo>
                  <a:cubicBezTo>
                    <a:pt x="17" y="13"/>
                    <a:pt x="21" y="13"/>
                    <a:pt x="21" y="18"/>
                  </a:cubicBezTo>
                  <a:cubicBezTo>
                    <a:pt x="18" y="17"/>
                    <a:pt x="18" y="20"/>
                    <a:pt x="18" y="22"/>
                  </a:cubicBezTo>
                  <a:cubicBezTo>
                    <a:pt x="17" y="21"/>
                    <a:pt x="14" y="20"/>
                    <a:pt x="14" y="22"/>
                  </a:cubicBezTo>
                  <a:cubicBezTo>
                    <a:pt x="10" y="21"/>
                    <a:pt x="11" y="15"/>
                    <a:pt x="7" y="15"/>
                  </a:cubicBezTo>
                  <a:cubicBezTo>
                    <a:pt x="7" y="13"/>
                    <a:pt x="10" y="14"/>
                    <a:pt x="10" y="12"/>
                  </a:cubicBezTo>
                  <a:cubicBezTo>
                    <a:pt x="6" y="9"/>
                    <a:pt x="4" y="5"/>
                    <a:pt x="0" y="4"/>
                  </a:cubicBezTo>
                  <a:cubicBezTo>
                    <a:pt x="3" y="0"/>
                    <a:pt x="6" y="1"/>
                    <a:pt x="11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3" name="Rectangle 68"/>
            <p:cNvSpPr>
              <a:spLocks noChangeArrowheads="1"/>
            </p:cNvSpPr>
            <p:nvPr/>
          </p:nvSpPr>
          <p:spPr bwMode="auto">
            <a:xfrm>
              <a:off x="6961187" y="2870200"/>
              <a:ext cx="19050" cy="1111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69"/>
            <p:cNvSpPr/>
            <p:nvPr/>
          </p:nvSpPr>
          <p:spPr bwMode="auto">
            <a:xfrm>
              <a:off x="6986587" y="2884488"/>
              <a:ext cx="46038" cy="65088"/>
            </a:xfrm>
            <a:custGeom>
              <a:avLst/>
              <a:gdLst>
                <a:gd name="T0" fmla="*/ 12 w 12"/>
                <a:gd name="T1" fmla="*/ 14 h 17"/>
                <a:gd name="T2" fmla="*/ 5 w 12"/>
                <a:gd name="T3" fmla="*/ 16 h 17"/>
                <a:gd name="T4" fmla="*/ 0 w 12"/>
                <a:gd name="T5" fmla="*/ 9 h 17"/>
                <a:gd name="T6" fmla="*/ 12 w 12"/>
                <a:gd name="T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7">
                  <a:moveTo>
                    <a:pt x="12" y="14"/>
                  </a:moveTo>
                  <a:cubicBezTo>
                    <a:pt x="12" y="17"/>
                    <a:pt x="7" y="15"/>
                    <a:pt x="5" y="16"/>
                  </a:cubicBezTo>
                  <a:cubicBezTo>
                    <a:pt x="5" y="12"/>
                    <a:pt x="6" y="7"/>
                    <a:pt x="0" y="9"/>
                  </a:cubicBezTo>
                  <a:cubicBezTo>
                    <a:pt x="6" y="0"/>
                    <a:pt x="5" y="16"/>
                    <a:pt x="12" y="1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70"/>
            <p:cNvSpPr/>
            <p:nvPr/>
          </p:nvSpPr>
          <p:spPr bwMode="auto">
            <a:xfrm>
              <a:off x="6080125" y="2938463"/>
              <a:ext cx="44450" cy="77788"/>
            </a:xfrm>
            <a:custGeom>
              <a:avLst/>
              <a:gdLst>
                <a:gd name="T0" fmla="*/ 3 w 12"/>
                <a:gd name="T1" fmla="*/ 2 h 21"/>
                <a:gd name="T2" fmla="*/ 7 w 12"/>
                <a:gd name="T3" fmla="*/ 6 h 21"/>
                <a:gd name="T4" fmla="*/ 8 w 12"/>
                <a:gd name="T5" fmla="*/ 7 h 21"/>
                <a:gd name="T6" fmla="*/ 11 w 12"/>
                <a:gd name="T7" fmla="*/ 10 h 21"/>
                <a:gd name="T8" fmla="*/ 10 w 12"/>
                <a:gd name="T9" fmla="*/ 12 h 21"/>
                <a:gd name="T10" fmla="*/ 11 w 12"/>
                <a:gd name="T11" fmla="*/ 19 h 21"/>
                <a:gd name="T12" fmla="*/ 8 w 12"/>
                <a:gd name="T13" fmla="*/ 21 h 21"/>
                <a:gd name="T14" fmla="*/ 3 w 12"/>
                <a:gd name="T1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3" y="2"/>
                  </a:moveTo>
                  <a:cubicBezTo>
                    <a:pt x="5" y="0"/>
                    <a:pt x="6" y="5"/>
                    <a:pt x="7" y="6"/>
                  </a:cubicBezTo>
                  <a:cubicBezTo>
                    <a:pt x="7" y="7"/>
                    <a:pt x="8" y="6"/>
                    <a:pt x="8" y="7"/>
                  </a:cubicBezTo>
                  <a:cubicBezTo>
                    <a:pt x="8" y="9"/>
                    <a:pt x="11" y="9"/>
                    <a:pt x="11" y="10"/>
                  </a:cubicBezTo>
                  <a:cubicBezTo>
                    <a:pt x="12" y="12"/>
                    <a:pt x="10" y="11"/>
                    <a:pt x="10" y="12"/>
                  </a:cubicBezTo>
                  <a:cubicBezTo>
                    <a:pt x="9" y="13"/>
                    <a:pt x="12" y="15"/>
                    <a:pt x="11" y="19"/>
                  </a:cubicBezTo>
                  <a:cubicBezTo>
                    <a:pt x="9" y="18"/>
                    <a:pt x="8" y="20"/>
                    <a:pt x="8" y="21"/>
                  </a:cubicBezTo>
                  <a:cubicBezTo>
                    <a:pt x="0" y="19"/>
                    <a:pt x="1" y="11"/>
                    <a:pt x="3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71"/>
            <p:cNvSpPr/>
            <p:nvPr/>
          </p:nvSpPr>
          <p:spPr bwMode="auto">
            <a:xfrm>
              <a:off x="7027862" y="2941638"/>
              <a:ext cx="57150" cy="85725"/>
            </a:xfrm>
            <a:custGeom>
              <a:avLst/>
              <a:gdLst>
                <a:gd name="T0" fmla="*/ 12 w 15"/>
                <a:gd name="T1" fmla="*/ 1 h 23"/>
                <a:gd name="T2" fmla="*/ 15 w 15"/>
                <a:gd name="T3" fmla="*/ 12 h 23"/>
                <a:gd name="T4" fmla="*/ 11 w 15"/>
                <a:gd name="T5" fmla="*/ 13 h 23"/>
                <a:gd name="T6" fmla="*/ 11 w 15"/>
                <a:gd name="T7" fmla="*/ 23 h 23"/>
                <a:gd name="T8" fmla="*/ 3 w 15"/>
                <a:gd name="T9" fmla="*/ 19 h 23"/>
                <a:gd name="T10" fmla="*/ 5 w 15"/>
                <a:gd name="T11" fmla="*/ 13 h 23"/>
                <a:gd name="T12" fmla="*/ 5 w 15"/>
                <a:gd name="T13" fmla="*/ 11 h 23"/>
                <a:gd name="T14" fmla="*/ 3 w 15"/>
                <a:gd name="T15" fmla="*/ 11 h 23"/>
                <a:gd name="T16" fmla="*/ 6 w 15"/>
                <a:gd name="T17" fmla="*/ 6 h 23"/>
                <a:gd name="T18" fmla="*/ 9 w 15"/>
                <a:gd name="T19" fmla="*/ 2 h 23"/>
                <a:gd name="T20" fmla="*/ 12 w 15"/>
                <a:gd name="T2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2" y="6"/>
                    <a:pt x="11" y="11"/>
                    <a:pt x="15" y="12"/>
                  </a:cubicBezTo>
                  <a:cubicBezTo>
                    <a:pt x="14" y="14"/>
                    <a:pt x="12" y="13"/>
                    <a:pt x="11" y="13"/>
                  </a:cubicBezTo>
                  <a:cubicBezTo>
                    <a:pt x="13" y="16"/>
                    <a:pt x="9" y="18"/>
                    <a:pt x="11" y="23"/>
                  </a:cubicBezTo>
                  <a:cubicBezTo>
                    <a:pt x="7" y="23"/>
                    <a:pt x="7" y="19"/>
                    <a:pt x="3" y="19"/>
                  </a:cubicBezTo>
                  <a:cubicBezTo>
                    <a:pt x="3" y="16"/>
                    <a:pt x="5" y="15"/>
                    <a:pt x="5" y="13"/>
                  </a:cubicBezTo>
                  <a:cubicBezTo>
                    <a:pt x="5" y="12"/>
                    <a:pt x="2" y="11"/>
                    <a:pt x="5" y="11"/>
                  </a:cubicBezTo>
                  <a:cubicBezTo>
                    <a:pt x="5" y="9"/>
                    <a:pt x="3" y="10"/>
                    <a:pt x="3" y="11"/>
                  </a:cubicBezTo>
                  <a:cubicBezTo>
                    <a:pt x="0" y="10"/>
                    <a:pt x="3" y="5"/>
                    <a:pt x="6" y="6"/>
                  </a:cubicBezTo>
                  <a:cubicBezTo>
                    <a:pt x="6" y="4"/>
                    <a:pt x="8" y="3"/>
                    <a:pt x="9" y="2"/>
                  </a:cubicBezTo>
                  <a:cubicBezTo>
                    <a:pt x="10" y="2"/>
                    <a:pt x="10" y="0"/>
                    <a:pt x="12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72"/>
            <p:cNvSpPr/>
            <p:nvPr/>
          </p:nvSpPr>
          <p:spPr bwMode="auto">
            <a:xfrm>
              <a:off x="6986587" y="2960688"/>
              <a:ext cx="41275" cy="36513"/>
            </a:xfrm>
            <a:custGeom>
              <a:avLst/>
              <a:gdLst>
                <a:gd name="T0" fmla="*/ 6 w 11"/>
                <a:gd name="T1" fmla="*/ 0 h 10"/>
                <a:gd name="T2" fmla="*/ 10 w 11"/>
                <a:gd name="T3" fmla="*/ 4 h 10"/>
                <a:gd name="T4" fmla="*/ 9 w 11"/>
                <a:gd name="T5" fmla="*/ 6 h 10"/>
                <a:gd name="T6" fmla="*/ 0 w 11"/>
                <a:gd name="T7" fmla="*/ 10 h 10"/>
                <a:gd name="T8" fmla="*/ 6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9" y="0"/>
                    <a:pt x="11" y="1"/>
                    <a:pt x="10" y="4"/>
                  </a:cubicBezTo>
                  <a:cubicBezTo>
                    <a:pt x="8" y="4"/>
                    <a:pt x="7" y="5"/>
                    <a:pt x="9" y="6"/>
                  </a:cubicBezTo>
                  <a:cubicBezTo>
                    <a:pt x="8" y="7"/>
                    <a:pt x="4" y="9"/>
                    <a:pt x="0" y="10"/>
                  </a:cubicBezTo>
                  <a:cubicBezTo>
                    <a:pt x="0" y="4"/>
                    <a:pt x="6" y="5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73"/>
            <p:cNvSpPr/>
            <p:nvPr/>
          </p:nvSpPr>
          <p:spPr bwMode="auto">
            <a:xfrm>
              <a:off x="7104062" y="3095625"/>
              <a:ext cx="25400" cy="52388"/>
            </a:xfrm>
            <a:custGeom>
              <a:avLst/>
              <a:gdLst>
                <a:gd name="T0" fmla="*/ 2 w 7"/>
                <a:gd name="T1" fmla="*/ 0 h 14"/>
                <a:gd name="T2" fmla="*/ 7 w 7"/>
                <a:gd name="T3" fmla="*/ 5 h 14"/>
                <a:gd name="T4" fmla="*/ 0 w 7"/>
                <a:gd name="T5" fmla="*/ 13 h 14"/>
                <a:gd name="T6" fmla="*/ 3 w 7"/>
                <a:gd name="T7" fmla="*/ 12 h 14"/>
                <a:gd name="T8" fmla="*/ 2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2" y="0"/>
                  </a:moveTo>
                  <a:cubicBezTo>
                    <a:pt x="5" y="0"/>
                    <a:pt x="3" y="6"/>
                    <a:pt x="7" y="5"/>
                  </a:cubicBezTo>
                  <a:cubicBezTo>
                    <a:pt x="6" y="8"/>
                    <a:pt x="7" y="14"/>
                    <a:pt x="0" y="13"/>
                  </a:cubicBezTo>
                  <a:cubicBezTo>
                    <a:pt x="0" y="12"/>
                    <a:pt x="2" y="12"/>
                    <a:pt x="3" y="12"/>
                  </a:cubicBezTo>
                  <a:cubicBezTo>
                    <a:pt x="1" y="6"/>
                    <a:pt x="1" y="7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74"/>
            <p:cNvSpPr/>
            <p:nvPr/>
          </p:nvSpPr>
          <p:spPr bwMode="auto">
            <a:xfrm>
              <a:off x="6942137" y="3109913"/>
              <a:ext cx="104775" cy="34925"/>
            </a:xfrm>
            <a:custGeom>
              <a:avLst/>
              <a:gdLst>
                <a:gd name="T0" fmla="*/ 28 w 28"/>
                <a:gd name="T1" fmla="*/ 3 h 9"/>
                <a:gd name="T2" fmla="*/ 19 w 28"/>
                <a:gd name="T3" fmla="*/ 8 h 9"/>
                <a:gd name="T4" fmla="*/ 0 w 28"/>
                <a:gd name="T5" fmla="*/ 9 h 9"/>
                <a:gd name="T6" fmla="*/ 24 w 28"/>
                <a:gd name="T7" fmla="*/ 2 h 9"/>
                <a:gd name="T8" fmla="*/ 28 w 2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">
                  <a:moveTo>
                    <a:pt x="28" y="3"/>
                  </a:moveTo>
                  <a:cubicBezTo>
                    <a:pt x="28" y="7"/>
                    <a:pt x="23" y="7"/>
                    <a:pt x="19" y="8"/>
                  </a:cubicBezTo>
                  <a:cubicBezTo>
                    <a:pt x="13" y="8"/>
                    <a:pt x="5" y="7"/>
                    <a:pt x="0" y="9"/>
                  </a:cubicBezTo>
                  <a:cubicBezTo>
                    <a:pt x="1" y="0"/>
                    <a:pt x="20" y="9"/>
                    <a:pt x="24" y="2"/>
                  </a:cubicBezTo>
                  <a:cubicBezTo>
                    <a:pt x="25" y="3"/>
                    <a:pt x="26" y="4"/>
                    <a:pt x="28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75"/>
            <p:cNvSpPr/>
            <p:nvPr/>
          </p:nvSpPr>
          <p:spPr bwMode="auto">
            <a:xfrm>
              <a:off x="7175500" y="3151188"/>
              <a:ext cx="66675" cy="46038"/>
            </a:xfrm>
            <a:custGeom>
              <a:avLst/>
              <a:gdLst>
                <a:gd name="T0" fmla="*/ 18 w 18"/>
                <a:gd name="T1" fmla="*/ 8 h 12"/>
                <a:gd name="T2" fmla="*/ 15 w 18"/>
                <a:gd name="T3" fmla="*/ 11 h 12"/>
                <a:gd name="T4" fmla="*/ 7 w 18"/>
                <a:gd name="T5" fmla="*/ 11 h 12"/>
                <a:gd name="T6" fmla="*/ 5 w 18"/>
                <a:gd name="T7" fmla="*/ 9 h 12"/>
                <a:gd name="T8" fmla="*/ 0 w 18"/>
                <a:gd name="T9" fmla="*/ 5 h 12"/>
                <a:gd name="T10" fmla="*/ 7 w 18"/>
                <a:gd name="T11" fmla="*/ 2 h 12"/>
                <a:gd name="T12" fmla="*/ 11 w 18"/>
                <a:gd name="T13" fmla="*/ 1 h 12"/>
                <a:gd name="T14" fmla="*/ 11 w 18"/>
                <a:gd name="T15" fmla="*/ 2 h 12"/>
                <a:gd name="T16" fmla="*/ 12 w 18"/>
                <a:gd name="T17" fmla="*/ 1 h 12"/>
                <a:gd name="T18" fmla="*/ 18 w 18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2">
                  <a:moveTo>
                    <a:pt x="18" y="8"/>
                  </a:moveTo>
                  <a:cubicBezTo>
                    <a:pt x="17" y="9"/>
                    <a:pt x="15" y="9"/>
                    <a:pt x="15" y="11"/>
                  </a:cubicBezTo>
                  <a:cubicBezTo>
                    <a:pt x="12" y="9"/>
                    <a:pt x="9" y="12"/>
                    <a:pt x="7" y="11"/>
                  </a:cubicBezTo>
                  <a:cubicBezTo>
                    <a:pt x="6" y="11"/>
                    <a:pt x="7" y="9"/>
                    <a:pt x="5" y="9"/>
                  </a:cubicBezTo>
                  <a:cubicBezTo>
                    <a:pt x="4" y="9"/>
                    <a:pt x="2" y="6"/>
                    <a:pt x="0" y="5"/>
                  </a:cubicBezTo>
                  <a:cubicBezTo>
                    <a:pt x="0" y="3"/>
                    <a:pt x="4" y="4"/>
                    <a:pt x="7" y="2"/>
                  </a:cubicBezTo>
                  <a:cubicBezTo>
                    <a:pt x="7" y="2"/>
                    <a:pt x="10" y="0"/>
                    <a:pt x="11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2" y="2"/>
                    <a:pt x="13" y="1"/>
                    <a:pt x="12" y="1"/>
                  </a:cubicBezTo>
                  <a:cubicBezTo>
                    <a:pt x="15" y="2"/>
                    <a:pt x="17" y="4"/>
                    <a:pt x="18" y="8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76"/>
            <p:cNvSpPr/>
            <p:nvPr/>
          </p:nvSpPr>
          <p:spPr bwMode="auto">
            <a:xfrm>
              <a:off x="7208837" y="3173413"/>
              <a:ext cx="385763" cy="206375"/>
            </a:xfrm>
            <a:custGeom>
              <a:avLst/>
              <a:gdLst>
                <a:gd name="T0" fmla="*/ 34 w 103"/>
                <a:gd name="T1" fmla="*/ 27 h 55"/>
                <a:gd name="T2" fmla="*/ 28 w 103"/>
                <a:gd name="T3" fmla="*/ 24 h 55"/>
                <a:gd name="T4" fmla="*/ 26 w 103"/>
                <a:gd name="T5" fmla="*/ 19 h 55"/>
                <a:gd name="T6" fmla="*/ 10 w 103"/>
                <a:gd name="T7" fmla="*/ 15 h 55"/>
                <a:gd name="T8" fmla="*/ 2 w 103"/>
                <a:gd name="T9" fmla="*/ 15 h 55"/>
                <a:gd name="T10" fmla="*/ 0 w 103"/>
                <a:gd name="T11" fmla="*/ 9 h 55"/>
                <a:gd name="T12" fmla="*/ 5 w 103"/>
                <a:gd name="T13" fmla="*/ 9 h 55"/>
                <a:gd name="T14" fmla="*/ 9 w 103"/>
                <a:gd name="T15" fmla="*/ 7 h 55"/>
                <a:gd name="T16" fmla="*/ 16 w 103"/>
                <a:gd name="T17" fmla="*/ 10 h 55"/>
                <a:gd name="T18" fmla="*/ 21 w 103"/>
                <a:gd name="T19" fmla="*/ 6 h 55"/>
                <a:gd name="T20" fmla="*/ 33 w 103"/>
                <a:gd name="T21" fmla="*/ 2 h 55"/>
                <a:gd name="T22" fmla="*/ 35 w 103"/>
                <a:gd name="T23" fmla="*/ 5 h 55"/>
                <a:gd name="T24" fmla="*/ 47 w 103"/>
                <a:gd name="T25" fmla="*/ 9 h 55"/>
                <a:gd name="T26" fmla="*/ 49 w 103"/>
                <a:gd name="T27" fmla="*/ 7 h 55"/>
                <a:gd name="T28" fmla="*/ 52 w 103"/>
                <a:gd name="T29" fmla="*/ 10 h 55"/>
                <a:gd name="T30" fmla="*/ 59 w 103"/>
                <a:gd name="T31" fmla="*/ 10 h 55"/>
                <a:gd name="T32" fmla="*/ 65 w 103"/>
                <a:gd name="T33" fmla="*/ 13 h 55"/>
                <a:gd name="T34" fmla="*/ 65 w 103"/>
                <a:gd name="T35" fmla="*/ 17 h 55"/>
                <a:gd name="T36" fmla="*/ 68 w 103"/>
                <a:gd name="T37" fmla="*/ 16 h 55"/>
                <a:gd name="T38" fmla="*/ 69 w 103"/>
                <a:gd name="T39" fmla="*/ 20 h 55"/>
                <a:gd name="T40" fmla="*/ 76 w 103"/>
                <a:gd name="T41" fmla="*/ 24 h 55"/>
                <a:gd name="T42" fmla="*/ 87 w 103"/>
                <a:gd name="T43" fmla="*/ 29 h 55"/>
                <a:gd name="T44" fmla="*/ 86 w 103"/>
                <a:gd name="T45" fmla="*/ 33 h 55"/>
                <a:gd name="T46" fmla="*/ 90 w 103"/>
                <a:gd name="T47" fmla="*/ 36 h 55"/>
                <a:gd name="T48" fmla="*/ 90 w 103"/>
                <a:gd name="T49" fmla="*/ 38 h 55"/>
                <a:gd name="T50" fmla="*/ 96 w 103"/>
                <a:gd name="T51" fmla="*/ 44 h 55"/>
                <a:gd name="T52" fmla="*/ 103 w 103"/>
                <a:gd name="T53" fmla="*/ 51 h 55"/>
                <a:gd name="T54" fmla="*/ 93 w 103"/>
                <a:gd name="T55" fmla="*/ 51 h 55"/>
                <a:gd name="T56" fmla="*/ 85 w 103"/>
                <a:gd name="T57" fmla="*/ 45 h 55"/>
                <a:gd name="T58" fmla="*/ 82 w 103"/>
                <a:gd name="T59" fmla="*/ 43 h 55"/>
                <a:gd name="T60" fmla="*/ 80 w 103"/>
                <a:gd name="T61" fmla="*/ 41 h 55"/>
                <a:gd name="T62" fmla="*/ 76 w 103"/>
                <a:gd name="T63" fmla="*/ 37 h 55"/>
                <a:gd name="T64" fmla="*/ 65 w 103"/>
                <a:gd name="T65" fmla="*/ 36 h 55"/>
                <a:gd name="T66" fmla="*/ 59 w 103"/>
                <a:gd name="T67" fmla="*/ 48 h 55"/>
                <a:gd name="T68" fmla="*/ 51 w 103"/>
                <a:gd name="T69" fmla="*/ 45 h 55"/>
                <a:gd name="T70" fmla="*/ 47 w 103"/>
                <a:gd name="T71" fmla="*/ 44 h 55"/>
                <a:gd name="T72" fmla="*/ 41 w 103"/>
                <a:gd name="T73" fmla="*/ 37 h 55"/>
                <a:gd name="T74" fmla="*/ 35 w 103"/>
                <a:gd name="T75" fmla="*/ 43 h 55"/>
                <a:gd name="T76" fmla="*/ 31 w 103"/>
                <a:gd name="T77" fmla="*/ 40 h 55"/>
                <a:gd name="T78" fmla="*/ 35 w 103"/>
                <a:gd name="T79" fmla="*/ 36 h 55"/>
                <a:gd name="T80" fmla="*/ 38 w 103"/>
                <a:gd name="T81" fmla="*/ 30 h 55"/>
                <a:gd name="T82" fmla="*/ 37 w 103"/>
                <a:gd name="T83" fmla="*/ 33 h 55"/>
                <a:gd name="T84" fmla="*/ 34 w 103"/>
                <a:gd name="T8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55">
                  <a:moveTo>
                    <a:pt x="34" y="27"/>
                  </a:moveTo>
                  <a:cubicBezTo>
                    <a:pt x="31" y="27"/>
                    <a:pt x="32" y="23"/>
                    <a:pt x="28" y="24"/>
                  </a:cubicBezTo>
                  <a:cubicBezTo>
                    <a:pt x="28" y="22"/>
                    <a:pt x="26" y="21"/>
                    <a:pt x="26" y="19"/>
                  </a:cubicBezTo>
                  <a:cubicBezTo>
                    <a:pt x="20" y="18"/>
                    <a:pt x="14" y="18"/>
                    <a:pt x="10" y="15"/>
                  </a:cubicBezTo>
                  <a:cubicBezTo>
                    <a:pt x="6" y="16"/>
                    <a:pt x="7" y="15"/>
                    <a:pt x="2" y="15"/>
                  </a:cubicBezTo>
                  <a:cubicBezTo>
                    <a:pt x="2" y="12"/>
                    <a:pt x="2" y="9"/>
                    <a:pt x="0" y="9"/>
                  </a:cubicBezTo>
                  <a:cubicBezTo>
                    <a:pt x="1" y="6"/>
                    <a:pt x="3" y="9"/>
                    <a:pt x="5" y="9"/>
                  </a:cubicBezTo>
                  <a:cubicBezTo>
                    <a:pt x="7" y="9"/>
                    <a:pt x="7" y="7"/>
                    <a:pt x="9" y="7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9" y="12"/>
                    <a:pt x="20" y="7"/>
                    <a:pt x="21" y="6"/>
                  </a:cubicBezTo>
                  <a:cubicBezTo>
                    <a:pt x="25" y="4"/>
                    <a:pt x="30" y="5"/>
                    <a:pt x="33" y="2"/>
                  </a:cubicBezTo>
                  <a:cubicBezTo>
                    <a:pt x="36" y="0"/>
                    <a:pt x="35" y="4"/>
                    <a:pt x="35" y="5"/>
                  </a:cubicBezTo>
                  <a:cubicBezTo>
                    <a:pt x="38" y="6"/>
                    <a:pt x="47" y="4"/>
                    <a:pt x="47" y="9"/>
                  </a:cubicBezTo>
                  <a:cubicBezTo>
                    <a:pt x="48" y="10"/>
                    <a:pt x="49" y="7"/>
                    <a:pt x="49" y="7"/>
                  </a:cubicBezTo>
                  <a:cubicBezTo>
                    <a:pt x="51" y="8"/>
                    <a:pt x="51" y="10"/>
                    <a:pt x="52" y="10"/>
                  </a:cubicBezTo>
                  <a:cubicBezTo>
                    <a:pt x="54" y="11"/>
                    <a:pt x="57" y="10"/>
                    <a:pt x="59" y="10"/>
                  </a:cubicBezTo>
                  <a:cubicBezTo>
                    <a:pt x="60" y="11"/>
                    <a:pt x="60" y="15"/>
                    <a:pt x="65" y="13"/>
                  </a:cubicBezTo>
                  <a:cubicBezTo>
                    <a:pt x="67" y="15"/>
                    <a:pt x="65" y="15"/>
                    <a:pt x="65" y="17"/>
                  </a:cubicBezTo>
                  <a:cubicBezTo>
                    <a:pt x="67" y="18"/>
                    <a:pt x="67" y="17"/>
                    <a:pt x="68" y="16"/>
                  </a:cubicBezTo>
                  <a:cubicBezTo>
                    <a:pt x="69" y="16"/>
                    <a:pt x="69" y="18"/>
                    <a:pt x="69" y="20"/>
                  </a:cubicBezTo>
                  <a:cubicBezTo>
                    <a:pt x="70" y="22"/>
                    <a:pt x="74" y="23"/>
                    <a:pt x="76" y="24"/>
                  </a:cubicBezTo>
                  <a:cubicBezTo>
                    <a:pt x="78" y="25"/>
                    <a:pt x="83" y="29"/>
                    <a:pt x="87" y="29"/>
                  </a:cubicBezTo>
                  <a:cubicBezTo>
                    <a:pt x="88" y="31"/>
                    <a:pt x="86" y="31"/>
                    <a:pt x="86" y="33"/>
                  </a:cubicBezTo>
                  <a:cubicBezTo>
                    <a:pt x="87" y="34"/>
                    <a:pt x="89" y="34"/>
                    <a:pt x="90" y="36"/>
                  </a:cubicBezTo>
                  <a:cubicBezTo>
                    <a:pt x="91" y="36"/>
                    <a:pt x="90" y="38"/>
                    <a:pt x="90" y="38"/>
                  </a:cubicBezTo>
                  <a:cubicBezTo>
                    <a:pt x="92" y="40"/>
                    <a:pt x="94" y="41"/>
                    <a:pt x="96" y="44"/>
                  </a:cubicBezTo>
                  <a:cubicBezTo>
                    <a:pt x="98" y="47"/>
                    <a:pt x="99" y="50"/>
                    <a:pt x="103" y="51"/>
                  </a:cubicBezTo>
                  <a:cubicBezTo>
                    <a:pt x="100" y="55"/>
                    <a:pt x="95" y="51"/>
                    <a:pt x="93" y="51"/>
                  </a:cubicBezTo>
                  <a:cubicBezTo>
                    <a:pt x="90" y="50"/>
                    <a:pt x="88" y="49"/>
                    <a:pt x="85" y="45"/>
                  </a:cubicBezTo>
                  <a:cubicBezTo>
                    <a:pt x="84" y="45"/>
                    <a:pt x="83" y="43"/>
                    <a:pt x="82" y="43"/>
                  </a:cubicBezTo>
                  <a:cubicBezTo>
                    <a:pt x="81" y="42"/>
                    <a:pt x="80" y="43"/>
                    <a:pt x="80" y="41"/>
                  </a:cubicBezTo>
                  <a:cubicBezTo>
                    <a:pt x="80" y="41"/>
                    <a:pt x="76" y="37"/>
                    <a:pt x="76" y="37"/>
                  </a:cubicBezTo>
                  <a:cubicBezTo>
                    <a:pt x="73" y="36"/>
                    <a:pt x="69" y="38"/>
                    <a:pt x="65" y="36"/>
                  </a:cubicBezTo>
                  <a:cubicBezTo>
                    <a:pt x="62" y="39"/>
                    <a:pt x="61" y="44"/>
                    <a:pt x="59" y="48"/>
                  </a:cubicBezTo>
                  <a:cubicBezTo>
                    <a:pt x="58" y="46"/>
                    <a:pt x="53" y="47"/>
                    <a:pt x="51" y="45"/>
                  </a:cubicBezTo>
                  <a:cubicBezTo>
                    <a:pt x="49" y="44"/>
                    <a:pt x="52" y="42"/>
                    <a:pt x="47" y="44"/>
                  </a:cubicBezTo>
                  <a:cubicBezTo>
                    <a:pt x="50" y="37"/>
                    <a:pt x="40" y="43"/>
                    <a:pt x="41" y="37"/>
                  </a:cubicBezTo>
                  <a:cubicBezTo>
                    <a:pt x="38" y="37"/>
                    <a:pt x="35" y="38"/>
                    <a:pt x="35" y="43"/>
                  </a:cubicBezTo>
                  <a:cubicBezTo>
                    <a:pt x="34" y="42"/>
                    <a:pt x="34" y="39"/>
                    <a:pt x="31" y="40"/>
                  </a:cubicBezTo>
                  <a:cubicBezTo>
                    <a:pt x="32" y="37"/>
                    <a:pt x="34" y="37"/>
                    <a:pt x="35" y="36"/>
                  </a:cubicBezTo>
                  <a:cubicBezTo>
                    <a:pt x="37" y="34"/>
                    <a:pt x="39" y="34"/>
                    <a:pt x="38" y="30"/>
                  </a:cubicBezTo>
                  <a:cubicBezTo>
                    <a:pt x="37" y="29"/>
                    <a:pt x="37" y="33"/>
                    <a:pt x="37" y="33"/>
                  </a:cubicBezTo>
                  <a:cubicBezTo>
                    <a:pt x="34" y="32"/>
                    <a:pt x="35" y="24"/>
                    <a:pt x="34" y="27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77"/>
            <p:cNvSpPr/>
            <p:nvPr/>
          </p:nvSpPr>
          <p:spPr bwMode="auto">
            <a:xfrm>
              <a:off x="7123112" y="3200400"/>
              <a:ext cx="36513" cy="33338"/>
            </a:xfrm>
            <a:custGeom>
              <a:avLst/>
              <a:gdLst>
                <a:gd name="T0" fmla="*/ 9 w 10"/>
                <a:gd name="T1" fmla="*/ 3 h 9"/>
                <a:gd name="T2" fmla="*/ 0 w 10"/>
                <a:gd name="T3" fmla="*/ 5 h 9"/>
                <a:gd name="T4" fmla="*/ 9 w 10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9" y="3"/>
                  </a:moveTo>
                  <a:cubicBezTo>
                    <a:pt x="10" y="9"/>
                    <a:pt x="2" y="5"/>
                    <a:pt x="0" y="5"/>
                  </a:cubicBezTo>
                  <a:cubicBezTo>
                    <a:pt x="1" y="3"/>
                    <a:pt x="8" y="0"/>
                    <a:pt x="9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78"/>
            <p:cNvSpPr/>
            <p:nvPr/>
          </p:nvSpPr>
          <p:spPr bwMode="auto">
            <a:xfrm>
              <a:off x="7069137" y="3208338"/>
              <a:ext cx="26988" cy="14288"/>
            </a:xfrm>
            <a:custGeom>
              <a:avLst/>
              <a:gdLst>
                <a:gd name="T0" fmla="*/ 1 w 7"/>
                <a:gd name="T1" fmla="*/ 3 h 4"/>
                <a:gd name="T2" fmla="*/ 5 w 7"/>
                <a:gd name="T3" fmla="*/ 4 h 4"/>
                <a:gd name="T4" fmla="*/ 2 w 7"/>
                <a:gd name="T5" fmla="*/ 4 h 4"/>
                <a:gd name="T6" fmla="*/ 1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1" y="3"/>
                  </a:moveTo>
                  <a:cubicBezTo>
                    <a:pt x="0" y="0"/>
                    <a:pt x="7" y="1"/>
                    <a:pt x="5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2" y="3"/>
                    <a:pt x="1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79"/>
            <p:cNvSpPr/>
            <p:nvPr/>
          </p:nvSpPr>
          <p:spPr bwMode="auto">
            <a:xfrm>
              <a:off x="7561262" y="3238500"/>
              <a:ext cx="79375" cy="55563"/>
            </a:xfrm>
            <a:custGeom>
              <a:avLst/>
              <a:gdLst>
                <a:gd name="T0" fmla="*/ 16 w 21"/>
                <a:gd name="T1" fmla="*/ 0 h 15"/>
                <a:gd name="T2" fmla="*/ 20 w 21"/>
                <a:gd name="T3" fmla="*/ 0 h 15"/>
                <a:gd name="T4" fmla="*/ 20 w 21"/>
                <a:gd name="T5" fmla="*/ 5 h 15"/>
                <a:gd name="T6" fmla="*/ 17 w 21"/>
                <a:gd name="T7" fmla="*/ 6 h 15"/>
                <a:gd name="T8" fmla="*/ 17 w 21"/>
                <a:gd name="T9" fmla="*/ 10 h 15"/>
                <a:gd name="T10" fmla="*/ 14 w 21"/>
                <a:gd name="T11" fmla="*/ 12 h 15"/>
                <a:gd name="T12" fmla="*/ 2 w 21"/>
                <a:gd name="T13" fmla="*/ 7 h 15"/>
                <a:gd name="T14" fmla="*/ 16 w 21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5">
                  <a:moveTo>
                    <a:pt x="1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2"/>
                    <a:pt x="21" y="3"/>
                    <a:pt x="20" y="5"/>
                  </a:cubicBezTo>
                  <a:cubicBezTo>
                    <a:pt x="20" y="6"/>
                    <a:pt x="17" y="5"/>
                    <a:pt x="17" y="6"/>
                  </a:cubicBezTo>
                  <a:cubicBezTo>
                    <a:pt x="17" y="7"/>
                    <a:pt x="19" y="9"/>
                    <a:pt x="17" y="10"/>
                  </a:cubicBezTo>
                  <a:cubicBezTo>
                    <a:pt x="15" y="9"/>
                    <a:pt x="14" y="9"/>
                    <a:pt x="14" y="12"/>
                  </a:cubicBezTo>
                  <a:cubicBezTo>
                    <a:pt x="10" y="10"/>
                    <a:pt x="0" y="15"/>
                    <a:pt x="2" y="7"/>
                  </a:cubicBezTo>
                  <a:cubicBezTo>
                    <a:pt x="9" y="10"/>
                    <a:pt x="14" y="6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80"/>
            <p:cNvSpPr/>
            <p:nvPr/>
          </p:nvSpPr>
          <p:spPr bwMode="auto">
            <a:xfrm>
              <a:off x="6878637" y="3321050"/>
              <a:ext cx="41275" cy="22225"/>
            </a:xfrm>
            <a:custGeom>
              <a:avLst/>
              <a:gdLst>
                <a:gd name="T0" fmla="*/ 11 w 11"/>
                <a:gd name="T1" fmla="*/ 1 h 6"/>
                <a:gd name="T2" fmla="*/ 0 w 11"/>
                <a:gd name="T3" fmla="*/ 5 h 6"/>
                <a:gd name="T4" fmla="*/ 11 w 11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1"/>
                  </a:moveTo>
                  <a:cubicBezTo>
                    <a:pt x="9" y="3"/>
                    <a:pt x="6" y="6"/>
                    <a:pt x="0" y="5"/>
                  </a:cubicBezTo>
                  <a:cubicBezTo>
                    <a:pt x="0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81"/>
            <p:cNvSpPr/>
            <p:nvPr/>
          </p:nvSpPr>
          <p:spPr bwMode="auto">
            <a:xfrm>
              <a:off x="6942137" y="3321050"/>
              <a:ext cx="41275" cy="14288"/>
            </a:xfrm>
            <a:custGeom>
              <a:avLst/>
              <a:gdLst>
                <a:gd name="T0" fmla="*/ 11 w 11"/>
                <a:gd name="T1" fmla="*/ 1 h 4"/>
                <a:gd name="T2" fmla="*/ 0 w 11"/>
                <a:gd name="T3" fmla="*/ 4 h 4"/>
                <a:gd name="T4" fmla="*/ 11 w 1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1"/>
                  </a:moveTo>
                  <a:cubicBezTo>
                    <a:pt x="10" y="4"/>
                    <a:pt x="5" y="4"/>
                    <a:pt x="0" y="4"/>
                  </a:cubicBezTo>
                  <a:cubicBezTo>
                    <a:pt x="1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82"/>
            <p:cNvSpPr/>
            <p:nvPr/>
          </p:nvSpPr>
          <p:spPr bwMode="auto">
            <a:xfrm>
              <a:off x="7021512" y="3321050"/>
              <a:ext cx="71438" cy="47625"/>
            </a:xfrm>
            <a:custGeom>
              <a:avLst/>
              <a:gdLst>
                <a:gd name="T0" fmla="*/ 18 w 19"/>
                <a:gd name="T1" fmla="*/ 1 h 13"/>
                <a:gd name="T2" fmla="*/ 17 w 19"/>
                <a:gd name="T3" fmla="*/ 6 h 13"/>
                <a:gd name="T4" fmla="*/ 14 w 19"/>
                <a:gd name="T5" fmla="*/ 6 h 13"/>
                <a:gd name="T6" fmla="*/ 1 w 19"/>
                <a:gd name="T7" fmla="*/ 12 h 13"/>
                <a:gd name="T8" fmla="*/ 6 w 19"/>
                <a:gd name="T9" fmla="*/ 8 h 13"/>
                <a:gd name="T10" fmla="*/ 8 w 19"/>
                <a:gd name="T11" fmla="*/ 5 h 13"/>
                <a:gd name="T12" fmla="*/ 11 w 19"/>
                <a:gd name="T13" fmla="*/ 2 h 13"/>
                <a:gd name="T14" fmla="*/ 18 w 19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3">
                  <a:moveTo>
                    <a:pt x="18" y="1"/>
                  </a:moveTo>
                  <a:cubicBezTo>
                    <a:pt x="19" y="4"/>
                    <a:pt x="18" y="5"/>
                    <a:pt x="17" y="6"/>
                  </a:cubicBezTo>
                  <a:cubicBezTo>
                    <a:pt x="16" y="7"/>
                    <a:pt x="14" y="6"/>
                    <a:pt x="14" y="6"/>
                  </a:cubicBezTo>
                  <a:cubicBezTo>
                    <a:pt x="12" y="9"/>
                    <a:pt x="8" y="13"/>
                    <a:pt x="1" y="12"/>
                  </a:cubicBezTo>
                  <a:cubicBezTo>
                    <a:pt x="0" y="9"/>
                    <a:pt x="4" y="9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9" y="4"/>
                    <a:pt x="11" y="4"/>
                    <a:pt x="11" y="2"/>
                  </a:cubicBezTo>
                  <a:cubicBezTo>
                    <a:pt x="15" y="3"/>
                    <a:pt x="15" y="0"/>
                    <a:pt x="18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83"/>
            <p:cNvSpPr/>
            <p:nvPr/>
          </p:nvSpPr>
          <p:spPr bwMode="auto">
            <a:xfrm>
              <a:off x="8089900" y="3924300"/>
              <a:ext cx="38100" cy="52388"/>
            </a:xfrm>
            <a:custGeom>
              <a:avLst/>
              <a:gdLst>
                <a:gd name="T0" fmla="*/ 1 w 10"/>
                <a:gd name="T1" fmla="*/ 0 h 14"/>
                <a:gd name="T2" fmla="*/ 2 w 10"/>
                <a:gd name="T3" fmla="*/ 2 h 14"/>
                <a:gd name="T4" fmla="*/ 7 w 10"/>
                <a:gd name="T5" fmla="*/ 7 h 14"/>
                <a:gd name="T6" fmla="*/ 8 w 10"/>
                <a:gd name="T7" fmla="*/ 14 h 14"/>
                <a:gd name="T8" fmla="*/ 4 w 10"/>
                <a:gd name="T9" fmla="*/ 14 h 14"/>
                <a:gd name="T10" fmla="*/ 0 w 10"/>
                <a:gd name="T11" fmla="*/ 2 h 14"/>
                <a:gd name="T12" fmla="*/ 1 w 10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4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4"/>
                    <a:pt x="9" y="5"/>
                    <a:pt x="7" y="7"/>
                  </a:cubicBezTo>
                  <a:cubicBezTo>
                    <a:pt x="4" y="9"/>
                    <a:pt x="10" y="7"/>
                    <a:pt x="8" y="14"/>
                  </a:cubicBezTo>
                  <a:cubicBezTo>
                    <a:pt x="6" y="14"/>
                    <a:pt x="4" y="11"/>
                    <a:pt x="4" y="14"/>
                  </a:cubicBezTo>
                  <a:cubicBezTo>
                    <a:pt x="2" y="12"/>
                    <a:pt x="1" y="6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84"/>
            <p:cNvSpPr/>
            <p:nvPr/>
          </p:nvSpPr>
          <p:spPr bwMode="auto">
            <a:xfrm>
              <a:off x="8097837" y="3968750"/>
              <a:ext cx="85725" cy="117475"/>
            </a:xfrm>
            <a:custGeom>
              <a:avLst/>
              <a:gdLst>
                <a:gd name="T0" fmla="*/ 7 w 23"/>
                <a:gd name="T1" fmla="*/ 0 h 31"/>
                <a:gd name="T2" fmla="*/ 9 w 23"/>
                <a:gd name="T3" fmla="*/ 2 h 31"/>
                <a:gd name="T4" fmla="*/ 12 w 23"/>
                <a:gd name="T5" fmla="*/ 2 h 31"/>
                <a:gd name="T6" fmla="*/ 23 w 23"/>
                <a:gd name="T7" fmla="*/ 7 h 31"/>
                <a:gd name="T8" fmla="*/ 23 w 23"/>
                <a:gd name="T9" fmla="*/ 14 h 31"/>
                <a:gd name="T10" fmla="*/ 19 w 23"/>
                <a:gd name="T11" fmla="*/ 14 h 31"/>
                <a:gd name="T12" fmla="*/ 17 w 23"/>
                <a:gd name="T13" fmla="*/ 17 h 31"/>
                <a:gd name="T14" fmla="*/ 16 w 23"/>
                <a:gd name="T15" fmla="*/ 26 h 31"/>
                <a:gd name="T16" fmla="*/ 14 w 23"/>
                <a:gd name="T17" fmla="*/ 28 h 31"/>
                <a:gd name="T18" fmla="*/ 7 w 23"/>
                <a:gd name="T19" fmla="*/ 30 h 31"/>
                <a:gd name="T20" fmla="*/ 6 w 23"/>
                <a:gd name="T21" fmla="*/ 26 h 31"/>
                <a:gd name="T22" fmla="*/ 9 w 23"/>
                <a:gd name="T23" fmla="*/ 23 h 31"/>
                <a:gd name="T24" fmla="*/ 0 w 23"/>
                <a:gd name="T25" fmla="*/ 19 h 31"/>
                <a:gd name="T26" fmla="*/ 6 w 23"/>
                <a:gd name="T27" fmla="*/ 13 h 31"/>
                <a:gd name="T28" fmla="*/ 7 w 23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1">
                  <a:moveTo>
                    <a:pt x="7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6" y="4"/>
                    <a:pt x="15" y="9"/>
                    <a:pt x="23" y="7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6"/>
                    <a:pt x="18" y="17"/>
                    <a:pt x="17" y="17"/>
                  </a:cubicBezTo>
                  <a:cubicBezTo>
                    <a:pt x="20" y="21"/>
                    <a:pt x="16" y="22"/>
                    <a:pt x="16" y="26"/>
                  </a:cubicBezTo>
                  <a:cubicBezTo>
                    <a:pt x="16" y="27"/>
                    <a:pt x="11" y="28"/>
                    <a:pt x="14" y="28"/>
                  </a:cubicBezTo>
                  <a:cubicBezTo>
                    <a:pt x="15" y="31"/>
                    <a:pt x="10" y="29"/>
                    <a:pt x="7" y="30"/>
                  </a:cubicBezTo>
                  <a:cubicBezTo>
                    <a:pt x="8" y="28"/>
                    <a:pt x="6" y="27"/>
                    <a:pt x="6" y="26"/>
                  </a:cubicBezTo>
                  <a:cubicBezTo>
                    <a:pt x="6" y="23"/>
                    <a:pt x="7" y="23"/>
                    <a:pt x="9" y="23"/>
                  </a:cubicBezTo>
                  <a:cubicBezTo>
                    <a:pt x="7" y="21"/>
                    <a:pt x="6" y="17"/>
                    <a:pt x="0" y="19"/>
                  </a:cubicBezTo>
                  <a:cubicBezTo>
                    <a:pt x="0" y="15"/>
                    <a:pt x="4" y="15"/>
                    <a:pt x="6" y="13"/>
                  </a:cubicBezTo>
                  <a:cubicBezTo>
                    <a:pt x="7" y="6"/>
                    <a:pt x="6" y="6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85"/>
            <p:cNvSpPr/>
            <p:nvPr/>
          </p:nvSpPr>
          <p:spPr bwMode="auto">
            <a:xfrm>
              <a:off x="7481887" y="4067175"/>
              <a:ext cx="76200" cy="77788"/>
            </a:xfrm>
            <a:custGeom>
              <a:avLst/>
              <a:gdLst>
                <a:gd name="T0" fmla="*/ 19 w 20"/>
                <a:gd name="T1" fmla="*/ 1 h 21"/>
                <a:gd name="T2" fmla="*/ 19 w 20"/>
                <a:gd name="T3" fmla="*/ 9 h 21"/>
                <a:gd name="T4" fmla="*/ 17 w 20"/>
                <a:gd name="T5" fmla="*/ 7 h 21"/>
                <a:gd name="T6" fmla="*/ 16 w 20"/>
                <a:gd name="T7" fmla="*/ 8 h 21"/>
                <a:gd name="T8" fmla="*/ 16 w 20"/>
                <a:gd name="T9" fmla="*/ 15 h 21"/>
                <a:gd name="T10" fmla="*/ 13 w 20"/>
                <a:gd name="T11" fmla="*/ 15 h 21"/>
                <a:gd name="T12" fmla="*/ 13 w 20"/>
                <a:gd name="T13" fmla="*/ 18 h 21"/>
                <a:gd name="T14" fmla="*/ 9 w 20"/>
                <a:gd name="T15" fmla="*/ 21 h 21"/>
                <a:gd name="T16" fmla="*/ 6 w 20"/>
                <a:gd name="T17" fmla="*/ 16 h 21"/>
                <a:gd name="T18" fmla="*/ 3 w 20"/>
                <a:gd name="T19" fmla="*/ 14 h 21"/>
                <a:gd name="T20" fmla="*/ 0 w 20"/>
                <a:gd name="T21" fmla="*/ 5 h 21"/>
                <a:gd name="T22" fmla="*/ 12 w 20"/>
                <a:gd name="T23" fmla="*/ 2 h 21"/>
                <a:gd name="T24" fmla="*/ 19 w 20"/>
                <a:gd name="T2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1">
                  <a:moveTo>
                    <a:pt x="19" y="1"/>
                  </a:moveTo>
                  <a:cubicBezTo>
                    <a:pt x="18" y="3"/>
                    <a:pt x="20" y="6"/>
                    <a:pt x="19" y="9"/>
                  </a:cubicBezTo>
                  <a:cubicBezTo>
                    <a:pt x="18" y="10"/>
                    <a:pt x="17" y="8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10"/>
                    <a:pt x="17" y="13"/>
                    <a:pt x="16" y="15"/>
                  </a:cubicBezTo>
                  <a:cubicBezTo>
                    <a:pt x="16" y="15"/>
                    <a:pt x="13" y="15"/>
                    <a:pt x="13" y="15"/>
                  </a:cubicBezTo>
                  <a:cubicBezTo>
                    <a:pt x="13" y="15"/>
                    <a:pt x="13" y="17"/>
                    <a:pt x="13" y="18"/>
                  </a:cubicBezTo>
                  <a:cubicBezTo>
                    <a:pt x="12" y="19"/>
                    <a:pt x="9" y="18"/>
                    <a:pt x="9" y="21"/>
                  </a:cubicBezTo>
                  <a:cubicBezTo>
                    <a:pt x="7" y="20"/>
                    <a:pt x="7" y="18"/>
                    <a:pt x="6" y="16"/>
                  </a:cubicBezTo>
                  <a:cubicBezTo>
                    <a:pt x="5" y="16"/>
                    <a:pt x="3" y="14"/>
                    <a:pt x="3" y="14"/>
                  </a:cubicBezTo>
                  <a:cubicBezTo>
                    <a:pt x="2" y="11"/>
                    <a:pt x="3" y="7"/>
                    <a:pt x="0" y="5"/>
                  </a:cubicBezTo>
                  <a:cubicBezTo>
                    <a:pt x="2" y="3"/>
                    <a:pt x="7" y="3"/>
                    <a:pt x="12" y="2"/>
                  </a:cubicBezTo>
                  <a:cubicBezTo>
                    <a:pt x="14" y="2"/>
                    <a:pt x="16" y="0"/>
                    <a:pt x="19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86"/>
            <p:cNvSpPr/>
            <p:nvPr/>
          </p:nvSpPr>
          <p:spPr bwMode="auto">
            <a:xfrm>
              <a:off x="2813050" y="706437"/>
              <a:ext cx="1290638" cy="963613"/>
            </a:xfrm>
            <a:custGeom>
              <a:avLst/>
              <a:gdLst>
                <a:gd name="T0" fmla="*/ 244 w 344"/>
                <a:gd name="T1" fmla="*/ 29 h 257"/>
                <a:gd name="T2" fmla="*/ 258 w 344"/>
                <a:gd name="T3" fmla="*/ 30 h 257"/>
                <a:gd name="T4" fmla="*/ 277 w 344"/>
                <a:gd name="T5" fmla="*/ 26 h 257"/>
                <a:gd name="T6" fmla="*/ 289 w 344"/>
                <a:gd name="T7" fmla="*/ 27 h 257"/>
                <a:gd name="T8" fmla="*/ 287 w 344"/>
                <a:gd name="T9" fmla="*/ 31 h 257"/>
                <a:gd name="T10" fmla="*/ 324 w 344"/>
                <a:gd name="T11" fmla="*/ 24 h 257"/>
                <a:gd name="T12" fmla="*/ 343 w 344"/>
                <a:gd name="T13" fmla="*/ 29 h 257"/>
                <a:gd name="T14" fmla="*/ 318 w 344"/>
                <a:gd name="T15" fmla="*/ 41 h 257"/>
                <a:gd name="T16" fmla="*/ 311 w 344"/>
                <a:gd name="T17" fmla="*/ 51 h 257"/>
                <a:gd name="T18" fmla="*/ 298 w 344"/>
                <a:gd name="T19" fmla="*/ 65 h 257"/>
                <a:gd name="T20" fmla="*/ 301 w 344"/>
                <a:gd name="T21" fmla="*/ 78 h 257"/>
                <a:gd name="T22" fmla="*/ 293 w 344"/>
                <a:gd name="T23" fmla="*/ 90 h 257"/>
                <a:gd name="T24" fmla="*/ 303 w 344"/>
                <a:gd name="T25" fmla="*/ 107 h 257"/>
                <a:gd name="T26" fmla="*/ 294 w 344"/>
                <a:gd name="T27" fmla="*/ 120 h 257"/>
                <a:gd name="T28" fmla="*/ 284 w 344"/>
                <a:gd name="T29" fmla="*/ 131 h 257"/>
                <a:gd name="T30" fmla="*/ 298 w 344"/>
                <a:gd name="T31" fmla="*/ 156 h 257"/>
                <a:gd name="T32" fmla="*/ 276 w 344"/>
                <a:gd name="T33" fmla="*/ 153 h 257"/>
                <a:gd name="T34" fmla="*/ 275 w 344"/>
                <a:gd name="T35" fmla="*/ 162 h 257"/>
                <a:gd name="T36" fmla="*/ 265 w 344"/>
                <a:gd name="T37" fmla="*/ 176 h 257"/>
                <a:gd name="T38" fmla="*/ 242 w 344"/>
                <a:gd name="T39" fmla="*/ 182 h 257"/>
                <a:gd name="T40" fmla="*/ 231 w 344"/>
                <a:gd name="T41" fmla="*/ 189 h 257"/>
                <a:gd name="T42" fmla="*/ 224 w 344"/>
                <a:gd name="T43" fmla="*/ 197 h 257"/>
                <a:gd name="T44" fmla="*/ 193 w 344"/>
                <a:gd name="T45" fmla="*/ 205 h 257"/>
                <a:gd name="T46" fmla="*/ 185 w 344"/>
                <a:gd name="T47" fmla="*/ 218 h 257"/>
                <a:gd name="T48" fmla="*/ 176 w 344"/>
                <a:gd name="T49" fmla="*/ 229 h 257"/>
                <a:gd name="T50" fmla="*/ 174 w 344"/>
                <a:gd name="T51" fmla="*/ 240 h 257"/>
                <a:gd name="T52" fmla="*/ 155 w 344"/>
                <a:gd name="T53" fmla="*/ 252 h 257"/>
                <a:gd name="T54" fmla="*/ 136 w 344"/>
                <a:gd name="T55" fmla="*/ 242 h 257"/>
                <a:gd name="T56" fmla="*/ 124 w 344"/>
                <a:gd name="T57" fmla="*/ 228 h 257"/>
                <a:gd name="T58" fmla="*/ 117 w 344"/>
                <a:gd name="T59" fmla="*/ 218 h 257"/>
                <a:gd name="T60" fmla="*/ 112 w 344"/>
                <a:gd name="T61" fmla="*/ 197 h 257"/>
                <a:gd name="T62" fmla="*/ 115 w 344"/>
                <a:gd name="T63" fmla="*/ 190 h 257"/>
                <a:gd name="T64" fmla="*/ 124 w 344"/>
                <a:gd name="T65" fmla="*/ 179 h 257"/>
                <a:gd name="T66" fmla="*/ 119 w 344"/>
                <a:gd name="T67" fmla="*/ 165 h 257"/>
                <a:gd name="T68" fmla="*/ 122 w 344"/>
                <a:gd name="T69" fmla="*/ 153 h 257"/>
                <a:gd name="T70" fmla="*/ 108 w 344"/>
                <a:gd name="T71" fmla="*/ 149 h 257"/>
                <a:gd name="T72" fmla="*/ 98 w 344"/>
                <a:gd name="T73" fmla="*/ 131 h 257"/>
                <a:gd name="T74" fmla="*/ 88 w 344"/>
                <a:gd name="T75" fmla="*/ 111 h 257"/>
                <a:gd name="T76" fmla="*/ 63 w 344"/>
                <a:gd name="T77" fmla="*/ 99 h 257"/>
                <a:gd name="T78" fmla="*/ 28 w 344"/>
                <a:gd name="T79" fmla="*/ 100 h 257"/>
                <a:gd name="T80" fmla="*/ 28 w 344"/>
                <a:gd name="T81" fmla="*/ 92 h 257"/>
                <a:gd name="T82" fmla="*/ 14 w 344"/>
                <a:gd name="T83" fmla="*/ 79 h 257"/>
                <a:gd name="T84" fmla="*/ 21 w 344"/>
                <a:gd name="T85" fmla="*/ 66 h 257"/>
                <a:gd name="T86" fmla="*/ 37 w 344"/>
                <a:gd name="T87" fmla="*/ 59 h 257"/>
                <a:gd name="T88" fmla="*/ 40 w 344"/>
                <a:gd name="T89" fmla="*/ 51 h 257"/>
                <a:gd name="T90" fmla="*/ 36 w 344"/>
                <a:gd name="T91" fmla="*/ 45 h 257"/>
                <a:gd name="T92" fmla="*/ 49 w 344"/>
                <a:gd name="T93" fmla="*/ 41 h 257"/>
                <a:gd name="T94" fmla="*/ 63 w 344"/>
                <a:gd name="T95" fmla="*/ 27 h 257"/>
                <a:gd name="T96" fmla="*/ 105 w 344"/>
                <a:gd name="T97" fmla="*/ 22 h 257"/>
                <a:gd name="T98" fmla="*/ 124 w 344"/>
                <a:gd name="T99" fmla="*/ 27 h 257"/>
                <a:gd name="T100" fmla="*/ 143 w 344"/>
                <a:gd name="T101" fmla="*/ 17 h 257"/>
                <a:gd name="T102" fmla="*/ 160 w 344"/>
                <a:gd name="T103" fmla="*/ 19 h 257"/>
                <a:gd name="T104" fmla="*/ 165 w 344"/>
                <a:gd name="T105" fmla="*/ 9 h 257"/>
                <a:gd name="T106" fmla="*/ 197 w 344"/>
                <a:gd name="T107" fmla="*/ 2 h 257"/>
                <a:gd name="T108" fmla="*/ 242 w 344"/>
                <a:gd name="T109" fmla="*/ 1 h 257"/>
                <a:gd name="T110" fmla="*/ 276 w 344"/>
                <a:gd name="T111" fmla="*/ 12 h 257"/>
                <a:gd name="T112" fmla="*/ 287 w 344"/>
                <a:gd name="T113" fmla="*/ 20 h 257"/>
                <a:gd name="T114" fmla="*/ 239 w 344"/>
                <a:gd name="T115" fmla="*/ 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4" h="257">
                  <a:moveTo>
                    <a:pt x="232" y="26"/>
                  </a:moveTo>
                  <a:cubicBezTo>
                    <a:pt x="233" y="27"/>
                    <a:pt x="235" y="27"/>
                    <a:pt x="235" y="29"/>
                  </a:cubicBezTo>
                  <a:cubicBezTo>
                    <a:pt x="237" y="30"/>
                    <a:pt x="239" y="27"/>
                    <a:pt x="239" y="27"/>
                  </a:cubicBezTo>
                  <a:cubicBezTo>
                    <a:pt x="242" y="27"/>
                    <a:pt x="242" y="29"/>
                    <a:pt x="244" y="29"/>
                  </a:cubicBezTo>
                  <a:cubicBezTo>
                    <a:pt x="245" y="28"/>
                    <a:pt x="245" y="27"/>
                    <a:pt x="246" y="27"/>
                  </a:cubicBezTo>
                  <a:cubicBezTo>
                    <a:pt x="248" y="27"/>
                    <a:pt x="249" y="27"/>
                    <a:pt x="251" y="27"/>
                  </a:cubicBezTo>
                  <a:cubicBezTo>
                    <a:pt x="256" y="26"/>
                    <a:pt x="262" y="24"/>
                    <a:pt x="266" y="26"/>
                  </a:cubicBezTo>
                  <a:cubicBezTo>
                    <a:pt x="265" y="29"/>
                    <a:pt x="259" y="27"/>
                    <a:pt x="258" y="30"/>
                  </a:cubicBezTo>
                  <a:cubicBezTo>
                    <a:pt x="258" y="33"/>
                    <a:pt x="261" y="30"/>
                    <a:pt x="261" y="30"/>
                  </a:cubicBezTo>
                  <a:cubicBezTo>
                    <a:pt x="263" y="30"/>
                    <a:pt x="263" y="32"/>
                    <a:pt x="268" y="30"/>
                  </a:cubicBezTo>
                  <a:cubicBezTo>
                    <a:pt x="268" y="30"/>
                    <a:pt x="269" y="29"/>
                    <a:pt x="270" y="29"/>
                  </a:cubicBezTo>
                  <a:cubicBezTo>
                    <a:pt x="271" y="28"/>
                    <a:pt x="277" y="26"/>
                    <a:pt x="277" y="26"/>
                  </a:cubicBezTo>
                  <a:cubicBezTo>
                    <a:pt x="280" y="29"/>
                    <a:pt x="276" y="25"/>
                    <a:pt x="279" y="24"/>
                  </a:cubicBezTo>
                  <a:cubicBezTo>
                    <a:pt x="279" y="24"/>
                    <a:pt x="283" y="25"/>
                    <a:pt x="283" y="24"/>
                  </a:cubicBezTo>
                  <a:cubicBezTo>
                    <a:pt x="284" y="24"/>
                    <a:pt x="286" y="22"/>
                    <a:pt x="290" y="23"/>
                  </a:cubicBezTo>
                  <a:cubicBezTo>
                    <a:pt x="290" y="25"/>
                    <a:pt x="290" y="27"/>
                    <a:pt x="289" y="27"/>
                  </a:cubicBezTo>
                  <a:cubicBezTo>
                    <a:pt x="288" y="28"/>
                    <a:pt x="287" y="29"/>
                    <a:pt x="286" y="30"/>
                  </a:cubicBezTo>
                  <a:cubicBezTo>
                    <a:pt x="284" y="32"/>
                    <a:pt x="284" y="35"/>
                    <a:pt x="280" y="34"/>
                  </a:cubicBezTo>
                  <a:cubicBezTo>
                    <a:pt x="281" y="38"/>
                    <a:pt x="283" y="33"/>
                    <a:pt x="286" y="34"/>
                  </a:cubicBezTo>
                  <a:cubicBezTo>
                    <a:pt x="287" y="35"/>
                    <a:pt x="286" y="32"/>
                    <a:pt x="287" y="31"/>
                  </a:cubicBezTo>
                  <a:cubicBezTo>
                    <a:pt x="289" y="30"/>
                    <a:pt x="294" y="32"/>
                    <a:pt x="294" y="29"/>
                  </a:cubicBezTo>
                  <a:cubicBezTo>
                    <a:pt x="298" y="33"/>
                    <a:pt x="306" y="26"/>
                    <a:pt x="308" y="30"/>
                  </a:cubicBezTo>
                  <a:cubicBezTo>
                    <a:pt x="310" y="29"/>
                    <a:pt x="311" y="27"/>
                    <a:pt x="312" y="26"/>
                  </a:cubicBezTo>
                  <a:cubicBezTo>
                    <a:pt x="317" y="27"/>
                    <a:pt x="320" y="24"/>
                    <a:pt x="324" y="24"/>
                  </a:cubicBezTo>
                  <a:cubicBezTo>
                    <a:pt x="323" y="24"/>
                    <a:pt x="325" y="26"/>
                    <a:pt x="325" y="26"/>
                  </a:cubicBezTo>
                  <a:cubicBezTo>
                    <a:pt x="326" y="26"/>
                    <a:pt x="331" y="25"/>
                    <a:pt x="332" y="26"/>
                  </a:cubicBezTo>
                  <a:cubicBezTo>
                    <a:pt x="334" y="28"/>
                    <a:pt x="333" y="25"/>
                    <a:pt x="335" y="26"/>
                  </a:cubicBezTo>
                  <a:cubicBezTo>
                    <a:pt x="338" y="26"/>
                    <a:pt x="340" y="29"/>
                    <a:pt x="343" y="29"/>
                  </a:cubicBezTo>
                  <a:cubicBezTo>
                    <a:pt x="344" y="32"/>
                    <a:pt x="342" y="31"/>
                    <a:pt x="340" y="31"/>
                  </a:cubicBezTo>
                  <a:cubicBezTo>
                    <a:pt x="340" y="32"/>
                    <a:pt x="338" y="34"/>
                    <a:pt x="338" y="34"/>
                  </a:cubicBezTo>
                  <a:cubicBezTo>
                    <a:pt x="334" y="36"/>
                    <a:pt x="328" y="35"/>
                    <a:pt x="328" y="40"/>
                  </a:cubicBezTo>
                  <a:cubicBezTo>
                    <a:pt x="324" y="40"/>
                    <a:pt x="320" y="39"/>
                    <a:pt x="318" y="41"/>
                  </a:cubicBezTo>
                  <a:cubicBezTo>
                    <a:pt x="320" y="43"/>
                    <a:pt x="323" y="44"/>
                    <a:pt x="317" y="44"/>
                  </a:cubicBezTo>
                  <a:cubicBezTo>
                    <a:pt x="317" y="46"/>
                    <a:pt x="319" y="45"/>
                    <a:pt x="321" y="45"/>
                  </a:cubicBezTo>
                  <a:cubicBezTo>
                    <a:pt x="319" y="49"/>
                    <a:pt x="312" y="49"/>
                    <a:pt x="311" y="54"/>
                  </a:cubicBezTo>
                  <a:cubicBezTo>
                    <a:pt x="308" y="54"/>
                    <a:pt x="312" y="51"/>
                    <a:pt x="311" y="51"/>
                  </a:cubicBezTo>
                  <a:cubicBezTo>
                    <a:pt x="310" y="51"/>
                    <a:pt x="307" y="53"/>
                    <a:pt x="304" y="54"/>
                  </a:cubicBezTo>
                  <a:cubicBezTo>
                    <a:pt x="304" y="55"/>
                    <a:pt x="306" y="55"/>
                    <a:pt x="307" y="55"/>
                  </a:cubicBezTo>
                  <a:cubicBezTo>
                    <a:pt x="303" y="58"/>
                    <a:pt x="305" y="57"/>
                    <a:pt x="304" y="62"/>
                  </a:cubicBezTo>
                  <a:cubicBezTo>
                    <a:pt x="304" y="64"/>
                    <a:pt x="299" y="64"/>
                    <a:pt x="298" y="65"/>
                  </a:cubicBezTo>
                  <a:cubicBezTo>
                    <a:pt x="298" y="66"/>
                    <a:pt x="299" y="69"/>
                    <a:pt x="298" y="69"/>
                  </a:cubicBezTo>
                  <a:cubicBezTo>
                    <a:pt x="297" y="70"/>
                    <a:pt x="295" y="70"/>
                    <a:pt x="293" y="71"/>
                  </a:cubicBezTo>
                  <a:cubicBezTo>
                    <a:pt x="293" y="73"/>
                    <a:pt x="295" y="73"/>
                    <a:pt x="296" y="75"/>
                  </a:cubicBezTo>
                  <a:cubicBezTo>
                    <a:pt x="296" y="78"/>
                    <a:pt x="300" y="77"/>
                    <a:pt x="301" y="78"/>
                  </a:cubicBezTo>
                  <a:cubicBezTo>
                    <a:pt x="302" y="78"/>
                    <a:pt x="301" y="80"/>
                    <a:pt x="301" y="80"/>
                  </a:cubicBezTo>
                  <a:cubicBezTo>
                    <a:pt x="302" y="81"/>
                    <a:pt x="304" y="81"/>
                    <a:pt x="305" y="82"/>
                  </a:cubicBezTo>
                  <a:cubicBezTo>
                    <a:pt x="305" y="84"/>
                    <a:pt x="307" y="85"/>
                    <a:pt x="307" y="88"/>
                  </a:cubicBezTo>
                  <a:cubicBezTo>
                    <a:pt x="302" y="89"/>
                    <a:pt x="298" y="88"/>
                    <a:pt x="293" y="90"/>
                  </a:cubicBezTo>
                  <a:cubicBezTo>
                    <a:pt x="296" y="94"/>
                    <a:pt x="299" y="98"/>
                    <a:pt x="307" y="97"/>
                  </a:cubicBezTo>
                  <a:cubicBezTo>
                    <a:pt x="306" y="100"/>
                    <a:pt x="308" y="100"/>
                    <a:pt x="310" y="100"/>
                  </a:cubicBezTo>
                  <a:cubicBezTo>
                    <a:pt x="310" y="103"/>
                    <a:pt x="307" y="102"/>
                    <a:pt x="307" y="104"/>
                  </a:cubicBezTo>
                  <a:cubicBezTo>
                    <a:pt x="307" y="106"/>
                    <a:pt x="305" y="107"/>
                    <a:pt x="303" y="107"/>
                  </a:cubicBezTo>
                  <a:cubicBezTo>
                    <a:pt x="301" y="112"/>
                    <a:pt x="308" y="109"/>
                    <a:pt x="307" y="114"/>
                  </a:cubicBezTo>
                  <a:cubicBezTo>
                    <a:pt x="304" y="114"/>
                    <a:pt x="304" y="115"/>
                    <a:pt x="305" y="116"/>
                  </a:cubicBezTo>
                  <a:cubicBezTo>
                    <a:pt x="304" y="120"/>
                    <a:pt x="301" y="115"/>
                    <a:pt x="298" y="116"/>
                  </a:cubicBezTo>
                  <a:cubicBezTo>
                    <a:pt x="296" y="116"/>
                    <a:pt x="297" y="120"/>
                    <a:pt x="294" y="120"/>
                  </a:cubicBezTo>
                  <a:cubicBezTo>
                    <a:pt x="294" y="122"/>
                    <a:pt x="295" y="123"/>
                    <a:pt x="297" y="124"/>
                  </a:cubicBezTo>
                  <a:cubicBezTo>
                    <a:pt x="297" y="126"/>
                    <a:pt x="293" y="125"/>
                    <a:pt x="291" y="125"/>
                  </a:cubicBezTo>
                  <a:cubicBezTo>
                    <a:pt x="287" y="126"/>
                    <a:pt x="284" y="129"/>
                    <a:pt x="280" y="130"/>
                  </a:cubicBezTo>
                  <a:cubicBezTo>
                    <a:pt x="280" y="132"/>
                    <a:pt x="283" y="130"/>
                    <a:pt x="284" y="131"/>
                  </a:cubicBezTo>
                  <a:cubicBezTo>
                    <a:pt x="286" y="132"/>
                    <a:pt x="287" y="136"/>
                    <a:pt x="290" y="135"/>
                  </a:cubicBezTo>
                  <a:cubicBezTo>
                    <a:pt x="291" y="138"/>
                    <a:pt x="288" y="138"/>
                    <a:pt x="287" y="139"/>
                  </a:cubicBezTo>
                  <a:cubicBezTo>
                    <a:pt x="286" y="141"/>
                    <a:pt x="289" y="146"/>
                    <a:pt x="286" y="146"/>
                  </a:cubicBezTo>
                  <a:cubicBezTo>
                    <a:pt x="288" y="152"/>
                    <a:pt x="297" y="150"/>
                    <a:pt x="298" y="156"/>
                  </a:cubicBezTo>
                  <a:cubicBezTo>
                    <a:pt x="296" y="156"/>
                    <a:pt x="293" y="157"/>
                    <a:pt x="293" y="155"/>
                  </a:cubicBezTo>
                  <a:cubicBezTo>
                    <a:pt x="291" y="155"/>
                    <a:pt x="292" y="156"/>
                    <a:pt x="293" y="156"/>
                  </a:cubicBezTo>
                  <a:cubicBezTo>
                    <a:pt x="289" y="160"/>
                    <a:pt x="287" y="160"/>
                    <a:pt x="280" y="159"/>
                  </a:cubicBezTo>
                  <a:cubicBezTo>
                    <a:pt x="282" y="154"/>
                    <a:pt x="274" y="159"/>
                    <a:pt x="276" y="153"/>
                  </a:cubicBezTo>
                  <a:cubicBezTo>
                    <a:pt x="272" y="152"/>
                    <a:pt x="272" y="156"/>
                    <a:pt x="268" y="155"/>
                  </a:cubicBezTo>
                  <a:cubicBezTo>
                    <a:pt x="269" y="157"/>
                    <a:pt x="269" y="158"/>
                    <a:pt x="266" y="158"/>
                  </a:cubicBezTo>
                  <a:cubicBezTo>
                    <a:pt x="266" y="160"/>
                    <a:pt x="274" y="160"/>
                    <a:pt x="268" y="160"/>
                  </a:cubicBezTo>
                  <a:cubicBezTo>
                    <a:pt x="269" y="163"/>
                    <a:pt x="272" y="162"/>
                    <a:pt x="275" y="162"/>
                  </a:cubicBezTo>
                  <a:cubicBezTo>
                    <a:pt x="278" y="162"/>
                    <a:pt x="282" y="164"/>
                    <a:pt x="286" y="163"/>
                  </a:cubicBezTo>
                  <a:cubicBezTo>
                    <a:pt x="283" y="168"/>
                    <a:pt x="280" y="171"/>
                    <a:pt x="276" y="175"/>
                  </a:cubicBezTo>
                  <a:cubicBezTo>
                    <a:pt x="273" y="174"/>
                    <a:pt x="270" y="175"/>
                    <a:pt x="268" y="176"/>
                  </a:cubicBezTo>
                  <a:cubicBezTo>
                    <a:pt x="267" y="176"/>
                    <a:pt x="265" y="176"/>
                    <a:pt x="265" y="176"/>
                  </a:cubicBezTo>
                  <a:cubicBezTo>
                    <a:pt x="263" y="178"/>
                    <a:pt x="264" y="176"/>
                    <a:pt x="262" y="176"/>
                  </a:cubicBezTo>
                  <a:cubicBezTo>
                    <a:pt x="258" y="176"/>
                    <a:pt x="255" y="179"/>
                    <a:pt x="249" y="179"/>
                  </a:cubicBezTo>
                  <a:cubicBezTo>
                    <a:pt x="247" y="179"/>
                    <a:pt x="249" y="180"/>
                    <a:pt x="249" y="180"/>
                  </a:cubicBezTo>
                  <a:cubicBezTo>
                    <a:pt x="248" y="183"/>
                    <a:pt x="247" y="181"/>
                    <a:pt x="242" y="182"/>
                  </a:cubicBezTo>
                  <a:cubicBezTo>
                    <a:pt x="242" y="183"/>
                    <a:pt x="244" y="183"/>
                    <a:pt x="245" y="183"/>
                  </a:cubicBezTo>
                  <a:cubicBezTo>
                    <a:pt x="245" y="185"/>
                    <a:pt x="235" y="186"/>
                    <a:pt x="237" y="182"/>
                  </a:cubicBezTo>
                  <a:cubicBezTo>
                    <a:pt x="236" y="182"/>
                    <a:pt x="232" y="182"/>
                    <a:pt x="231" y="183"/>
                  </a:cubicBezTo>
                  <a:cubicBezTo>
                    <a:pt x="230" y="184"/>
                    <a:pt x="232" y="187"/>
                    <a:pt x="231" y="189"/>
                  </a:cubicBezTo>
                  <a:cubicBezTo>
                    <a:pt x="231" y="188"/>
                    <a:pt x="227" y="187"/>
                    <a:pt x="227" y="189"/>
                  </a:cubicBezTo>
                  <a:cubicBezTo>
                    <a:pt x="227" y="189"/>
                    <a:pt x="229" y="191"/>
                    <a:pt x="228" y="193"/>
                  </a:cubicBezTo>
                  <a:cubicBezTo>
                    <a:pt x="226" y="194"/>
                    <a:pt x="226" y="193"/>
                    <a:pt x="224" y="193"/>
                  </a:cubicBezTo>
                  <a:cubicBezTo>
                    <a:pt x="224" y="197"/>
                    <a:pt x="224" y="197"/>
                    <a:pt x="224" y="197"/>
                  </a:cubicBezTo>
                  <a:cubicBezTo>
                    <a:pt x="223" y="197"/>
                    <a:pt x="222" y="197"/>
                    <a:pt x="221" y="197"/>
                  </a:cubicBezTo>
                  <a:cubicBezTo>
                    <a:pt x="220" y="197"/>
                    <a:pt x="221" y="199"/>
                    <a:pt x="220" y="200"/>
                  </a:cubicBezTo>
                  <a:cubicBezTo>
                    <a:pt x="218" y="201"/>
                    <a:pt x="212" y="199"/>
                    <a:pt x="213" y="204"/>
                  </a:cubicBezTo>
                  <a:cubicBezTo>
                    <a:pt x="207" y="205"/>
                    <a:pt x="201" y="206"/>
                    <a:pt x="193" y="205"/>
                  </a:cubicBezTo>
                  <a:cubicBezTo>
                    <a:pt x="190" y="207"/>
                    <a:pt x="189" y="214"/>
                    <a:pt x="185" y="211"/>
                  </a:cubicBezTo>
                  <a:cubicBezTo>
                    <a:pt x="185" y="212"/>
                    <a:pt x="187" y="213"/>
                    <a:pt x="186" y="215"/>
                  </a:cubicBezTo>
                  <a:cubicBezTo>
                    <a:pt x="186" y="215"/>
                    <a:pt x="184" y="215"/>
                    <a:pt x="183" y="215"/>
                  </a:cubicBezTo>
                  <a:cubicBezTo>
                    <a:pt x="183" y="216"/>
                    <a:pt x="185" y="217"/>
                    <a:pt x="185" y="218"/>
                  </a:cubicBezTo>
                  <a:cubicBezTo>
                    <a:pt x="185" y="218"/>
                    <a:pt x="183" y="219"/>
                    <a:pt x="183" y="219"/>
                  </a:cubicBezTo>
                  <a:cubicBezTo>
                    <a:pt x="183" y="221"/>
                    <a:pt x="179" y="224"/>
                    <a:pt x="182" y="225"/>
                  </a:cubicBezTo>
                  <a:cubicBezTo>
                    <a:pt x="182" y="227"/>
                    <a:pt x="180" y="226"/>
                    <a:pt x="179" y="226"/>
                  </a:cubicBezTo>
                  <a:cubicBezTo>
                    <a:pt x="179" y="227"/>
                    <a:pt x="177" y="229"/>
                    <a:pt x="176" y="229"/>
                  </a:cubicBezTo>
                  <a:cubicBezTo>
                    <a:pt x="176" y="230"/>
                    <a:pt x="177" y="232"/>
                    <a:pt x="176" y="232"/>
                  </a:cubicBezTo>
                  <a:cubicBezTo>
                    <a:pt x="174" y="234"/>
                    <a:pt x="176" y="235"/>
                    <a:pt x="175" y="238"/>
                  </a:cubicBezTo>
                  <a:cubicBezTo>
                    <a:pt x="175" y="238"/>
                    <a:pt x="172" y="237"/>
                    <a:pt x="172" y="238"/>
                  </a:cubicBezTo>
                  <a:cubicBezTo>
                    <a:pt x="172" y="238"/>
                    <a:pt x="173" y="239"/>
                    <a:pt x="174" y="240"/>
                  </a:cubicBezTo>
                  <a:cubicBezTo>
                    <a:pt x="174" y="243"/>
                    <a:pt x="172" y="243"/>
                    <a:pt x="172" y="245"/>
                  </a:cubicBezTo>
                  <a:cubicBezTo>
                    <a:pt x="172" y="246"/>
                    <a:pt x="173" y="248"/>
                    <a:pt x="174" y="247"/>
                  </a:cubicBezTo>
                  <a:cubicBezTo>
                    <a:pt x="172" y="252"/>
                    <a:pt x="169" y="254"/>
                    <a:pt x="165" y="257"/>
                  </a:cubicBezTo>
                  <a:cubicBezTo>
                    <a:pt x="161" y="257"/>
                    <a:pt x="158" y="254"/>
                    <a:pt x="155" y="252"/>
                  </a:cubicBezTo>
                  <a:cubicBezTo>
                    <a:pt x="151" y="257"/>
                    <a:pt x="143" y="248"/>
                    <a:pt x="144" y="249"/>
                  </a:cubicBezTo>
                  <a:cubicBezTo>
                    <a:pt x="143" y="248"/>
                    <a:pt x="142" y="251"/>
                    <a:pt x="143" y="252"/>
                  </a:cubicBezTo>
                  <a:cubicBezTo>
                    <a:pt x="141" y="251"/>
                    <a:pt x="141" y="249"/>
                    <a:pt x="140" y="247"/>
                  </a:cubicBezTo>
                  <a:cubicBezTo>
                    <a:pt x="139" y="246"/>
                    <a:pt x="135" y="246"/>
                    <a:pt x="136" y="242"/>
                  </a:cubicBezTo>
                  <a:cubicBezTo>
                    <a:pt x="134" y="240"/>
                    <a:pt x="132" y="239"/>
                    <a:pt x="130" y="238"/>
                  </a:cubicBezTo>
                  <a:cubicBezTo>
                    <a:pt x="130" y="236"/>
                    <a:pt x="132" y="237"/>
                    <a:pt x="133" y="236"/>
                  </a:cubicBezTo>
                  <a:cubicBezTo>
                    <a:pt x="132" y="233"/>
                    <a:pt x="129" y="234"/>
                    <a:pt x="127" y="232"/>
                  </a:cubicBezTo>
                  <a:cubicBezTo>
                    <a:pt x="126" y="231"/>
                    <a:pt x="126" y="228"/>
                    <a:pt x="124" y="228"/>
                  </a:cubicBezTo>
                  <a:cubicBezTo>
                    <a:pt x="122" y="231"/>
                    <a:pt x="124" y="226"/>
                    <a:pt x="124" y="226"/>
                  </a:cubicBezTo>
                  <a:cubicBezTo>
                    <a:pt x="124" y="225"/>
                    <a:pt x="122" y="226"/>
                    <a:pt x="122" y="225"/>
                  </a:cubicBezTo>
                  <a:cubicBezTo>
                    <a:pt x="121" y="223"/>
                    <a:pt x="123" y="221"/>
                    <a:pt x="120" y="221"/>
                  </a:cubicBezTo>
                  <a:cubicBezTo>
                    <a:pt x="118" y="221"/>
                    <a:pt x="120" y="215"/>
                    <a:pt x="117" y="218"/>
                  </a:cubicBezTo>
                  <a:cubicBezTo>
                    <a:pt x="116" y="217"/>
                    <a:pt x="116" y="215"/>
                    <a:pt x="113" y="215"/>
                  </a:cubicBezTo>
                  <a:cubicBezTo>
                    <a:pt x="114" y="213"/>
                    <a:pt x="116" y="213"/>
                    <a:pt x="116" y="211"/>
                  </a:cubicBezTo>
                  <a:cubicBezTo>
                    <a:pt x="116" y="209"/>
                    <a:pt x="113" y="210"/>
                    <a:pt x="110" y="210"/>
                  </a:cubicBezTo>
                  <a:cubicBezTo>
                    <a:pt x="109" y="204"/>
                    <a:pt x="110" y="202"/>
                    <a:pt x="112" y="197"/>
                  </a:cubicBezTo>
                  <a:cubicBezTo>
                    <a:pt x="109" y="195"/>
                    <a:pt x="115" y="192"/>
                    <a:pt x="109" y="193"/>
                  </a:cubicBezTo>
                  <a:cubicBezTo>
                    <a:pt x="109" y="191"/>
                    <a:pt x="111" y="192"/>
                    <a:pt x="112" y="191"/>
                  </a:cubicBezTo>
                  <a:cubicBezTo>
                    <a:pt x="112" y="191"/>
                    <a:pt x="112" y="189"/>
                    <a:pt x="112" y="189"/>
                  </a:cubicBezTo>
                  <a:cubicBezTo>
                    <a:pt x="113" y="188"/>
                    <a:pt x="113" y="190"/>
                    <a:pt x="115" y="190"/>
                  </a:cubicBezTo>
                  <a:cubicBezTo>
                    <a:pt x="115" y="182"/>
                    <a:pt x="115" y="182"/>
                    <a:pt x="115" y="182"/>
                  </a:cubicBezTo>
                  <a:cubicBezTo>
                    <a:pt x="117" y="182"/>
                    <a:pt x="118" y="180"/>
                    <a:pt x="119" y="179"/>
                  </a:cubicBezTo>
                  <a:cubicBezTo>
                    <a:pt x="120" y="179"/>
                    <a:pt x="120" y="180"/>
                    <a:pt x="120" y="182"/>
                  </a:cubicBezTo>
                  <a:cubicBezTo>
                    <a:pt x="122" y="181"/>
                    <a:pt x="122" y="178"/>
                    <a:pt x="124" y="179"/>
                  </a:cubicBezTo>
                  <a:cubicBezTo>
                    <a:pt x="126" y="177"/>
                    <a:pt x="123" y="176"/>
                    <a:pt x="123" y="176"/>
                  </a:cubicBezTo>
                  <a:cubicBezTo>
                    <a:pt x="123" y="174"/>
                    <a:pt x="127" y="174"/>
                    <a:pt x="127" y="173"/>
                  </a:cubicBezTo>
                  <a:cubicBezTo>
                    <a:pt x="128" y="171"/>
                    <a:pt x="123" y="170"/>
                    <a:pt x="126" y="166"/>
                  </a:cubicBezTo>
                  <a:cubicBezTo>
                    <a:pt x="120" y="170"/>
                    <a:pt x="128" y="163"/>
                    <a:pt x="119" y="165"/>
                  </a:cubicBezTo>
                  <a:cubicBezTo>
                    <a:pt x="118" y="160"/>
                    <a:pt x="123" y="160"/>
                    <a:pt x="127" y="160"/>
                  </a:cubicBezTo>
                  <a:cubicBezTo>
                    <a:pt x="127" y="159"/>
                    <a:pt x="124" y="160"/>
                    <a:pt x="124" y="158"/>
                  </a:cubicBezTo>
                  <a:cubicBezTo>
                    <a:pt x="125" y="156"/>
                    <a:pt x="122" y="157"/>
                    <a:pt x="122" y="156"/>
                  </a:cubicBezTo>
                  <a:cubicBezTo>
                    <a:pt x="121" y="156"/>
                    <a:pt x="122" y="154"/>
                    <a:pt x="122" y="153"/>
                  </a:cubicBezTo>
                  <a:cubicBezTo>
                    <a:pt x="121" y="153"/>
                    <a:pt x="118" y="151"/>
                    <a:pt x="117" y="151"/>
                  </a:cubicBezTo>
                  <a:cubicBezTo>
                    <a:pt x="116" y="151"/>
                    <a:pt x="115" y="147"/>
                    <a:pt x="113" y="145"/>
                  </a:cubicBezTo>
                  <a:cubicBezTo>
                    <a:pt x="111" y="147"/>
                    <a:pt x="110" y="149"/>
                    <a:pt x="109" y="145"/>
                  </a:cubicBezTo>
                  <a:cubicBezTo>
                    <a:pt x="107" y="145"/>
                    <a:pt x="108" y="148"/>
                    <a:pt x="108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96" y="143"/>
                    <a:pt x="99" y="139"/>
                    <a:pt x="101" y="132"/>
                  </a:cubicBezTo>
                  <a:cubicBezTo>
                    <a:pt x="100" y="131"/>
                    <a:pt x="99" y="130"/>
                    <a:pt x="99" y="128"/>
                  </a:cubicBezTo>
                  <a:cubicBezTo>
                    <a:pt x="98" y="128"/>
                    <a:pt x="98" y="130"/>
                    <a:pt x="98" y="131"/>
                  </a:cubicBezTo>
                  <a:cubicBezTo>
                    <a:pt x="94" y="131"/>
                    <a:pt x="99" y="123"/>
                    <a:pt x="94" y="125"/>
                  </a:cubicBezTo>
                  <a:cubicBezTo>
                    <a:pt x="95" y="123"/>
                    <a:pt x="95" y="122"/>
                    <a:pt x="94" y="120"/>
                  </a:cubicBezTo>
                  <a:cubicBezTo>
                    <a:pt x="93" y="118"/>
                    <a:pt x="91" y="119"/>
                    <a:pt x="89" y="118"/>
                  </a:cubicBezTo>
                  <a:cubicBezTo>
                    <a:pt x="88" y="116"/>
                    <a:pt x="89" y="113"/>
                    <a:pt x="88" y="111"/>
                  </a:cubicBezTo>
                  <a:cubicBezTo>
                    <a:pt x="87" y="109"/>
                    <a:pt x="83" y="109"/>
                    <a:pt x="85" y="106"/>
                  </a:cubicBezTo>
                  <a:cubicBezTo>
                    <a:pt x="83" y="107"/>
                    <a:pt x="82" y="105"/>
                    <a:pt x="81" y="104"/>
                  </a:cubicBezTo>
                  <a:cubicBezTo>
                    <a:pt x="80" y="104"/>
                    <a:pt x="79" y="105"/>
                    <a:pt x="78" y="104"/>
                  </a:cubicBezTo>
                  <a:cubicBezTo>
                    <a:pt x="76" y="102"/>
                    <a:pt x="66" y="103"/>
                    <a:pt x="63" y="99"/>
                  </a:cubicBezTo>
                  <a:cubicBezTo>
                    <a:pt x="58" y="101"/>
                    <a:pt x="46" y="96"/>
                    <a:pt x="43" y="99"/>
                  </a:cubicBezTo>
                  <a:cubicBezTo>
                    <a:pt x="41" y="101"/>
                    <a:pt x="41" y="98"/>
                    <a:pt x="39" y="99"/>
                  </a:cubicBezTo>
                  <a:cubicBezTo>
                    <a:pt x="35" y="99"/>
                    <a:pt x="33" y="102"/>
                    <a:pt x="29" y="102"/>
                  </a:cubicBezTo>
                  <a:cubicBezTo>
                    <a:pt x="29" y="102"/>
                    <a:pt x="28" y="100"/>
                    <a:pt x="28" y="100"/>
                  </a:cubicBezTo>
                  <a:cubicBezTo>
                    <a:pt x="26" y="100"/>
                    <a:pt x="25" y="100"/>
                    <a:pt x="23" y="100"/>
                  </a:cubicBezTo>
                  <a:cubicBezTo>
                    <a:pt x="24" y="98"/>
                    <a:pt x="22" y="97"/>
                    <a:pt x="21" y="96"/>
                  </a:cubicBezTo>
                  <a:cubicBezTo>
                    <a:pt x="20" y="94"/>
                    <a:pt x="24" y="95"/>
                    <a:pt x="25" y="95"/>
                  </a:cubicBezTo>
                  <a:cubicBezTo>
                    <a:pt x="25" y="94"/>
                    <a:pt x="21" y="90"/>
                    <a:pt x="28" y="92"/>
                  </a:cubicBezTo>
                  <a:cubicBezTo>
                    <a:pt x="25" y="88"/>
                    <a:pt x="15" y="93"/>
                    <a:pt x="12" y="89"/>
                  </a:cubicBezTo>
                  <a:cubicBezTo>
                    <a:pt x="15" y="82"/>
                    <a:pt x="24" y="89"/>
                    <a:pt x="29" y="83"/>
                  </a:cubicBezTo>
                  <a:cubicBezTo>
                    <a:pt x="26" y="80"/>
                    <a:pt x="17" y="82"/>
                    <a:pt x="14" y="83"/>
                  </a:cubicBezTo>
                  <a:cubicBezTo>
                    <a:pt x="12" y="81"/>
                    <a:pt x="13" y="81"/>
                    <a:pt x="14" y="79"/>
                  </a:cubicBezTo>
                  <a:cubicBezTo>
                    <a:pt x="12" y="79"/>
                    <a:pt x="12" y="80"/>
                    <a:pt x="12" y="80"/>
                  </a:cubicBezTo>
                  <a:cubicBezTo>
                    <a:pt x="11" y="80"/>
                    <a:pt x="11" y="79"/>
                    <a:pt x="11" y="78"/>
                  </a:cubicBezTo>
                  <a:cubicBezTo>
                    <a:pt x="5" y="79"/>
                    <a:pt x="3" y="76"/>
                    <a:pt x="0" y="75"/>
                  </a:cubicBezTo>
                  <a:cubicBezTo>
                    <a:pt x="2" y="66"/>
                    <a:pt x="13" y="68"/>
                    <a:pt x="21" y="66"/>
                  </a:cubicBezTo>
                  <a:cubicBezTo>
                    <a:pt x="23" y="66"/>
                    <a:pt x="22" y="66"/>
                    <a:pt x="23" y="65"/>
                  </a:cubicBezTo>
                  <a:cubicBezTo>
                    <a:pt x="23" y="65"/>
                    <a:pt x="25" y="64"/>
                    <a:pt x="25" y="64"/>
                  </a:cubicBezTo>
                  <a:cubicBezTo>
                    <a:pt x="29" y="62"/>
                    <a:pt x="34" y="63"/>
                    <a:pt x="36" y="62"/>
                  </a:cubicBezTo>
                  <a:cubicBezTo>
                    <a:pt x="38" y="62"/>
                    <a:pt x="36" y="60"/>
                    <a:pt x="37" y="59"/>
                  </a:cubicBezTo>
                  <a:cubicBezTo>
                    <a:pt x="39" y="59"/>
                    <a:pt x="41" y="59"/>
                    <a:pt x="42" y="58"/>
                  </a:cubicBezTo>
                  <a:cubicBezTo>
                    <a:pt x="43" y="57"/>
                    <a:pt x="44" y="55"/>
                    <a:pt x="46" y="54"/>
                  </a:cubicBezTo>
                  <a:cubicBezTo>
                    <a:pt x="48" y="49"/>
                    <a:pt x="41" y="53"/>
                    <a:pt x="43" y="48"/>
                  </a:cubicBezTo>
                  <a:cubicBezTo>
                    <a:pt x="40" y="47"/>
                    <a:pt x="41" y="51"/>
                    <a:pt x="40" y="51"/>
                  </a:cubicBezTo>
                  <a:cubicBezTo>
                    <a:pt x="39" y="51"/>
                    <a:pt x="33" y="48"/>
                    <a:pt x="29" y="50"/>
                  </a:cubicBezTo>
                  <a:cubicBezTo>
                    <a:pt x="27" y="46"/>
                    <a:pt x="32" y="48"/>
                    <a:pt x="33" y="47"/>
                  </a:cubicBezTo>
                  <a:cubicBezTo>
                    <a:pt x="33" y="47"/>
                    <a:pt x="33" y="46"/>
                    <a:pt x="33" y="45"/>
                  </a:cubicBezTo>
                  <a:cubicBezTo>
                    <a:pt x="34" y="45"/>
                    <a:pt x="36" y="46"/>
                    <a:pt x="36" y="45"/>
                  </a:cubicBezTo>
                  <a:cubicBezTo>
                    <a:pt x="36" y="45"/>
                    <a:pt x="37" y="43"/>
                    <a:pt x="37" y="43"/>
                  </a:cubicBezTo>
                  <a:cubicBezTo>
                    <a:pt x="39" y="42"/>
                    <a:pt x="38" y="44"/>
                    <a:pt x="39" y="44"/>
                  </a:cubicBezTo>
                  <a:cubicBezTo>
                    <a:pt x="39" y="44"/>
                    <a:pt x="44" y="43"/>
                    <a:pt x="43" y="40"/>
                  </a:cubicBezTo>
                  <a:cubicBezTo>
                    <a:pt x="46" y="40"/>
                    <a:pt x="46" y="42"/>
                    <a:pt x="49" y="41"/>
                  </a:cubicBezTo>
                  <a:cubicBezTo>
                    <a:pt x="51" y="41"/>
                    <a:pt x="49" y="40"/>
                    <a:pt x="49" y="40"/>
                  </a:cubicBezTo>
                  <a:cubicBezTo>
                    <a:pt x="49" y="38"/>
                    <a:pt x="52" y="38"/>
                    <a:pt x="5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4" y="35"/>
                    <a:pt x="62" y="30"/>
                    <a:pt x="63" y="27"/>
                  </a:cubicBezTo>
                  <a:cubicBezTo>
                    <a:pt x="68" y="28"/>
                    <a:pt x="72" y="30"/>
                    <a:pt x="77" y="27"/>
                  </a:cubicBezTo>
                  <a:cubicBezTo>
                    <a:pt x="77" y="26"/>
                    <a:pt x="75" y="26"/>
                    <a:pt x="74" y="26"/>
                  </a:cubicBezTo>
                  <a:cubicBezTo>
                    <a:pt x="75" y="24"/>
                    <a:pt x="80" y="25"/>
                    <a:pt x="82" y="23"/>
                  </a:cubicBezTo>
                  <a:cubicBezTo>
                    <a:pt x="86" y="21"/>
                    <a:pt x="97" y="22"/>
                    <a:pt x="105" y="22"/>
                  </a:cubicBezTo>
                  <a:cubicBezTo>
                    <a:pt x="107" y="21"/>
                    <a:pt x="107" y="20"/>
                    <a:pt x="109" y="20"/>
                  </a:cubicBezTo>
                  <a:cubicBezTo>
                    <a:pt x="113" y="20"/>
                    <a:pt x="116" y="22"/>
                    <a:pt x="119" y="20"/>
                  </a:cubicBezTo>
                  <a:cubicBezTo>
                    <a:pt x="118" y="21"/>
                    <a:pt x="120" y="25"/>
                    <a:pt x="120" y="24"/>
                  </a:cubicBezTo>
                  <a:cubicBezTo>
                    <a:pt x="122" y="22"/>
                    <a:pt x="121" y="24"/>
                    <a:pt x="124" y="27"/>
                  </a:cubicBezTo>
                  <a:cubicBezTo>
                    <a:pt x="127" y="27"/>
                    <a:pt x="122" y="23"/>
                    <a:pt x="129" y="24"/>
                  </a:cubicBezTo>
                  <a:cubicBezTo>
                    <a:pt x="126" y="22"/>
                    <a:pt x="131" y="19"/>
                    <a:pt x="124" y="19"/>
                  </a:cubicBezTo>
                  <a:cubicBezTo>
                    <a:pt x="125" y="16"/>
                    <a:pt x="135" y="11"/>
                    <a:pt x="136" y="17"/>
                  </a:cubicBezTo>
                  <a:cubicBezTo>
                    <a:pt x="140" y="18"/>
                    <a:pt x="139" y="15"/>
                    <a:pt x="143" y="17"/>
                  </a:cubicBezTo>
                  <a:cubicBezTo>
                    <a:pt x="144" y="18"/>
                    <a:pt x="145" y="19"/>
                    <a:pt x="147" y="20"/>
                  </a:cubicBezTo>
                  <a:cubicBezTo>
                    <a:pt x="149" y="21"/>
                    <a:pt x="153" y="22"/>
                    <a:pt x="158" y="23"/>
                  </a:cubicBezTo>
                  <a:cubicBezTo>
                    <a:pt x="158" y="22"/>
                    <a:pt x="156" y="22"/>
                    <a:pt x="155" y="22"/>
                  </a:cubicBezTo>
                  <a:cubicBezTo>
                    <a:pt x="156" y="20"/>
                    <a:pt x="157" y="19"/>
                    <a:pt x="160" y="19"/>
                  </a:cubicBezTo>
                  <a:cubicBezTo>
                    <a:pt x="157" y="16"/>
                    <a:pt x="152" y="15"/>
                    <a:pt x="147" y="15"/>
                  </a:cubicBezTo>
                  <a:cubicBezTo>
                    <a:pt x="147" y="11"/>
                    <a:pt x="153" y="12"/>
                    <a:pt x="157" y="12"/>
                  </a:cubicBezTo>
                  <a:cubicBezTo>
                    <a:pt x="157" y="9"/>
                    <a:pt x="155" y="9"/>
                    <a:pt x="153" y="9"/>
                  </a:cubicBezTo>
                  <a:cubicBezTo>
                    <a:pt x="156" y="3"/>
                    <a:pt x="161" y="8"/>
                    <a:pt x="165" y="9"/>
                  </a:cubicBezTo>
                  <a:cubicBezTo>
                    <a:pt x="168" y="9"/>
                    <a:pt x="168" y="7"/>
                    <a:pt x="171" y="8"/>
                  </a:cubicBezTo>
                  <a:cubicBezTo>
                    <a:pt x="178" y="8"/>
                    <a:pt x="182" y="11"/>
                    <a:pt x="188" y="8"/>
                  </a:cubicBezTo>
                  <a:cubicBezTo>
                    <a:pt x="190" y="6"/>
                    <a:pt x="193" y="7"/>
                    <a:pt x="196" y="6"/>
                  </a:cubicBezTo>
                  <a:cubicBezTo>
                    <a:pt x="198" y="6"/>
                    <a:pt x="197" y="4"/>
                    <a:pt x="197" y="2"/>
                  </a:cubicBezTo>
                  <a:cubicBezTo>
                    <a:pt x="200" y="2"/>
                    <a:pt x="202" y="2"/>
                    <a:pt x="204" y="2"/>
                  </a:cubicBezTo>
                  <a:cubicBezTo>
                    <a:pt x="206" y="2"/>
                    <a:pt x="207" y="1"/>
                    <a:pt x="209" y="1"/>
                  </a:cubicBezTo>
                  <a:cubicBezTo>
                    <a:pt x="212" y="1"/>
                    <a:pt x="215" y="3"/>
                    <a:pt x="221" y="2"/>
                  </a:cubicBezTo>
                  <a:cubicBezTo>
                    <a:pt x="225" y="1"/>
                    <a:pt x="234" y="0"/>
                    <a:pt x="242" y="1"/>
                  </a:cubicBezTo>
                  <a:cubicBezTo>
                    <a:pt x="245" y="1"/>
                    <a:pt x="245" y="2"/>
                    <a:pt x="246" y="2"/>
                  </a:cubicBezTo>
                  <a:cubicBezTo>
                    <a:pt x="255" y="4"/>
                    <a:pt x="262" y="1"/>
                    <a:pt x="262" y="8"/>
                  </a:cubicBezTo>
                  <a:cubicBezTo>
                    <a:pt x="266" y="9"/>
                    <a:pt x="266" y="6"/>
                    <a:pt x="269" y="6"/>
                  </a:cubicBezTo>
                  <a:cubicBezTo>
                    <a:pt x="269" y="11"/>
                    <a:pt x="274" y="10"/>
                    <a:pt x="276" y="12"/>
                  </a:cubicBezTo>
                  <a:cubicBezTo>
                    <a:pt x="280" y="13"/>
                    <a:pt x="280" y="10"/>
                    <a:pt x="283" y="10"/>
                  </a:cubicBezTo>
                  <a:cubicBezTo>
                    <a:pt x="282" y="15"/>
                    <a:pt x="289" y="12"/>
                    <a:pt x="291" y="13"/>
                  </a:cubicBezTo>
                  <a:cubicBezTo>
                    <a:pt x="289" y="16"/>
                    <a:pt x="289" y="14"/>
                    <a:pt x="290" y="19"/>
                  </a:cubicBezTo>
                  <a:cubicBezTo>
                    <a:pt x="288" y="17"/>
                    <a:pt x="287" y="18"/>
                    <a:pt x="287" y="20"/>
                  </a:cubicBezTo>
                  <a:cubicBezTo>
                    <a:pt x="272" y="21"/>
                    <a:pt x="254" y="22"/>
                    <a:pt x="244" y="23"/>
                  </a:cubicBezTo>
                  <a:cubicBezTo>
                    <a:pt x="243" y="23"/>
                    <a:pt x="242" y="24"/>
                    <a:pt x="242" y="24"/>
                  </a:cubicBezTo>
                  <a:cubicBezTo>
                    <a:pt x="241" y="24"/>
                    <a:pt x="242" y="23"/>
                    <a:pt x="242" y="23"/>
                  </a:cubicBezTo>
                  <a:cubicBezTo>
                    <a:pt x="243" y="22"/>
                    <a:pt x="240" y="21"/>
                    <a:pt x="239" y="22"/>
                  </a:cubicBezTo>
                  <a:cubicBezTo>
                    <a:pt x="239" y="22"/>
                    <a:pt x="240" y="24"/>
                    <a:pt x="239" y="24"/>
                  </a:cubicBezTo>
                  <a:cubicBezTo>
                    <a:pt x="237" y="25"/>
                    <a:pt x="234" y="24"/>
                    <a:pt x="232" y="2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87"/>
            <p:cNvSpPr/>
            <p:nvPr/>
          </p:nvSpPr>
          <p:spPr bwMode="auto">
            <a:xfrm>
              <a:off x="2419350" y="731837"/>
              <a:ext cx="633413" cy="346075"/>
            </a:xfrm>
            <a:custGeom>
              <a:avLst/>
              <a:gdLst>
                <a:gd name="T0" fmla="*/ 158 w 169"/>
                <a:gd name="T1" fmla="*/ 9 h 92"/>
                <a:gd name="T2" fmla="*/ 168 w 169"/>
                <a:gd name="T3" fmla="*/ 15 h 92"/>
                <a:gd name="T4" fmla="*/ 164 w 169"/>
                <a:gd name="T5" fmla="*/ 17 h 92"/>
                <a:gd name="T6" fmla="*/ 157 w 169"/>
                <a:gd name="T7" fmla="*/ 20 h 92"/>
                <a:gd name="T8" fmla="*/ 137 w 169"/>
                <a:gd name="T9" fmla="*/ 24 h 92"/>
                <a:gd name="T10" fmla="*/ 145 w 169"/>
                <a:gd name="T11" fmla="*/ 27 h 92"/>
                <a:gd name="T12" fmla="*/ 128 w 169"/>
                <a:gd name="T13" fmla="*/ 34 h 92"/>
                <a:gd name="T14" fmla="*/ 123 w 169"/>
                <a:gd name="T15" fmla="*/ 37 h 92"/>
                <a:gd name="T16" fmla="*/ 114 w 169"/>
                <a:gd name="T17" fmla="*/ 41 h 92"/>
                <a:gd name="T18" fmla="*/ 100 w 169"/>
                <a:gd name="T19" fmla="*/ 47 h 92"/>
                <a:gd name="T20" fmla="*/ 96 w 169"/>
                <a:gd name="T21" fmla="*/ 51 h 92"/>
                <a:gd name="T22" fmla="*/ 86 w 169"/>
                <a:gd name="T23" fmla="*/ 52 h 92"/>
                <a:gd name="T24" fmla="*/ 92 w 169"/>
                <a:gd name="T25" fmla="*/ 61 h 92"/>
                <a:gd name="T26" fmla="*/ 82 w 169"/>
                <a:gd name="T27" fmla="*/ 68 h 92"/>
                <a:gd name="T28" fmla="*/ 75 w 169"/>
                <a:gd name="T29" fmla="*/ 72 h 92"/>
                <a:gd name="T30" fmla="*/ 63 w 169"/>
                <a:gd name="T31" fmla="*/ 81 h 92"/>
                <a:gd name="T32" fmla="*/ 67 w 169"/>
                <a:gd name="T33" fmla="*/ 88 h 92"/>
                <a:gd name="T34" fmla="*/ 55 w 169"/>
                <a:gd name="T35" fmla="*/ 90 h 92"/>
                <a:gd name="T36" fmla="*/ 34 w 169"/>
                <a:gd name="T37" fmla="*/ 86 h 92"/>
                <a:gd name="T38" fmla="*/ 27 w 169"/>
                <a:gd name="T39" fmla="*/ 88 h 92"/>
                <a:gd name="T40" fmla="*/ 18 w 169"/>
                <a:gd name="T41" fmla="*/ 81 h 92"/>
                <a:gd name="T42" fmla="*/ 27 w 169"/>
                <a:gd name="T43" fmla="*/ 72 h 92"/>
                <a:gd name="T44" fmla="*/ 39 w 169"/>
                <a:gd name="T45" fmla="*/ 72 h 92"/>
                <a:gd name="T46" fmla="*/ 19 w 169"/>
                <a:gd name="T47" fmla="*/ 68 h 92"/>
                <a:gd name="T48" fmla="*/ 30 w 169"/>
                <a:gd name="T49" fmla="*/ 59 h 92"/>
                <a:gd name="T50" fmla="*/ 40 w 169"/>
                <a:gd name="T51" fmla="*/ 59 h 92"/>
                <a:gd name="T52" fmla="*/ 40 w 169"/>
                <a:gd name="T53" fmla="*/ 54 h 92"/>
                <a:gd name="T54" fmla="*/ 37 w 169"/>
                <a:gd name="T55" fmla="*/ 47 h 92"/>
                <a:gd name="T56" fmla="*/ 30 w 169"/>
                <a:gd name="T57" fmla="*/ 44 h 92"/>
                <a:gd name="T58" fmla="*/ 46 w 169"/>
                <a:gd name="T59" fmla="*/ 43 h 92"/>
                <a:gd name="T60" fmla="*/ 51 w 169"/>
                <a:gd name="T61" fmla="*/ 40 h 92"/>
                <a:gd name="T62" fmla="*/ 63 w 169"/>
                <a:gd name="T63" fmla="*/ 31 h 92"/>
                <a:gd name="T64" fmla="*/ 39 w 169"/>
                <a:gd name="T65" fmla="*/ 36 h 92"/>
                <a:gd name="T66" fmla="*/ 22 w 169"/>
                <a:gd name="T67" fmla="*/ 31 h 92"/>
                <a:gd name="T68" fmla="*/ 5 w 169"/>
                <a:gd name="T69" fmla="*/ 27 h 92"/>
                <a:gd name="T70" fmla="*/ 2 w 169"/>
                <a:gd name="T71" fmla="*/ 19 h 92"/>
                <a:gd name="T72" fmla="*/ 30 w 169"/>
                <a:gd name="T73" fmla="*/ 12 h 92"/>
                <a:gd name="T74" fmla="*/ 50 w 169"/>
                <a:gd name="T75" fmla="*/ 8 h 92"/>
                <a:gd name="T76" fmla="*/ 74 w 169"/>
                <a:gd name="T77" fmla="*/ 3 h 92"/>
                <a:gd name="T78" fmla="*/ 98 w 169"/>
                <a:gd name="T79" fmla="*/ 2 h 92"/>
                <a:gd name="T80" fmla="*/ 110 w 169"/>
                <a:gd name="T81" fmla="*/ 2 h 92"/>
                <a:gd name="T82" fmla="*/ 134 w 169"/>
                <a:gd name="T83" fmla="*/ 2 h 92"/>
                <a:gd name="T84" fmla="*/ 158 w 169"/>
                <a:gd name="T85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92">
                  <a:moveTo>
                    <a:pt x="158" y="3"/>
                  </a:moveTo>
                  <a:cubicBezTo>
                    <a:pt x="156" y="6"/>
                    <a:pt x="158" y="5"/>
                    <a:pt x="158" y="9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11"/>
                    <a:pt x="167" y="12"/>
                    <a:pt x="168" y="15"/>
                  </a:cubicBezTo>
                  <a:cubicBezTo>
                    <a:pt x="167" y="15"/>
                    <a:pt x="164" y="14"/>
                    <a:pt x="164" y="15"/>
                  </a:cubicBezTo>
                  <a:cubicBezTo>
                    <a:pt x="163" y="15"/>
                    <a:pt x="164" y="17"/>
                    <a:pt x="164" y="17"/>
                  </a:cubicBezTo>
                  <a:cubicBezTo>
                    <a:pt x="161" y="18"/>
                    <a:pt x="158" y="19"/>
                    <a:pt x="158" y="17"/>
                  </a:cubicBezTo>
                  <a:cubicBezTo>
                    <a:pt x="156" y="17"/>
                    <a:pt x="157" y="20"/>
                    <a:pt x="157" y="20"/>
                  </a:cubicBezTo>
                  <a:cubicBezTo>
                    <a:pt x="155" y="21"/>
                    <a:pt x="151" y="19"/>
                    <a:pt x="151" y="22"/>
                  </a:cubicBezTo>
                  <a:cubicBezTo>
                    <a:pt x="146" y="21"/>
                    <a:pt x="140" y="20"/>
                    <a:pt x="137" y="24"/>
                  </a:cubicBezTo>
                  <a:cubicBezTo>
                    <a:pt x="138" y="28"/>
                    <a:pt x="144" y="24"/>
                    <a:pt x="145" y="23"/>
                  </a:cubicBezTo>
                  <a:cubicBezTo>
                    <a:pt x="147" y="24"/>
                    <a:pt x="145" y="25"/>
                    <a:pt x="145" y="27"/>
                  </a:cubicBezTo>
                  <a:cubicBezTo>
                    <a:pt x="140" y="27"/>
                    <a:pt x="137" y="29"/>
                    <a:pt x="133" y="30"/>
                  </a:cubicBezTo>
                  <a:cubicBezTo>
                    <a:pt x="131" y="31"/>
                    <a:pt x="129" y="32"/>
                    <a:pt x="128" y="34"/>
                  </a:cubicBezTo>
                  <a:cubicBezTo>
                    <a:pt x="127" y="35"/>
                    <a:pt x="125" y="34"/>
                    <a:pt x="124" y="34"/>
                  </a:cubicBezTo>
                  <a:cubicBezTo>
                    <a:pt x="123" y="35"/>
                    <a:pt x="124" y="36"/>
                    <a:pt x="123" y="37"/>
                  </a:cubicBezTo>
                  <a:cubicBezTo>
                    <a:pt x="121" y="38"/>
                    <a:pt x="119" y="36"/>
                    <a:pt x="119" y="38"/>
                  </a:cubicBezTo>
                  <a:cubicBezTo>
                    <a:pt x="119" y="40"/>
                    <a:pt x="115" y="39"/>
                    <a:pt x="114" y="41"/>
                  </a:cubicBezTo>
                  <a:cubicBezTo>
                    <a:pt x="114" y="44"/>
                    <a:pt x="111" y="42"/>
                    <a:pt x="109" y="44"/>
                  </a:cubicBezTo>
                  <a:cubicBezTo>
                    <a:pt x="107" y="46"/>
                    <a:pt x="104" y="45"/>
                    <a:pt x="100" y="47"/>
                  </a:cubicBezTo>
                  <a:cubicBezTo>
                    <a:pt x="100" y="47"/>
                    <a:pt x="101" y="48"/>
                    <a:pt x="99" y="48"/>
                  </a:cubicBezTo>
                  <a:cubicBezTo>
                    <a:pt x="96" y="48"/>
                    <a:pt x="98" y="49"/>
                    <a:pt x="96" y="51"/>
                  </a:cubicBezTo>
                  <a:cubicBezTo>
                    <a:pt x="96" y="51"/>
                    <a:pt x="95" y="51"/>
                    <a:pt x="95" y="51"/>
                  </a:cubicBezTo>
                  <a:cubicBezTo>
                    <a:pt x="94" y="51"/>
                    <a:pt x="91" y="54"/>
                    <a:pt x="86" y="52"/>
                  </a:cubicBezTo>
                  <a:cubicBezTo>
                    <a:pt x="87" y="54"/>
                    <a:pt x="92" y="55"/>
                    <a:pt x="86" y="55"/>
                  </a:cubicBezTo>
                  <a:cubicBezTo>
                    <a:pt x="87" y="58"/>
                    <a:pt x="93" y="56"/>
                    <a:pt x="92" y="61"/>
                  </a:cubicBezTo>
                  <a:cubicBezTo>
                    <a:pt x="89" y="58"/>
                    <a:pt x="89" y="61"/>
                    <a:pt x="89" y="65"/>
                  </a:cubicBezTo>
                  <a:cubicBezTo>
                    <a:pt x="86" y="61"/>
                    <a:pt x="85" y="66"/>
                    <a:pt x="82" y="68"/>
                  </a:cubicBezTo>
                  <a:cubicBezTo>
                    <a:pt x="79" y="70"/>
                    <a:pt x="76" y="68"/>
                    <a:pt x="74" y="71"/>
                  </a:cubicBezTo>
                  <a:cubicBezTo>
                    <a:pt x="73" y="72"/>
                    <a:pt x="75" y="72"/>
                    <a:pt x="75" y="72"/>
                  </a:cubicBezTo>
                  <a:cubicBezTo>
                    <a:pt x="75" y="73"/>
                    <a:pt x="70" y="74"/>
                    <a:pt x="74" y="75"/>
                  </a:cubicBezTo>
                  <a:cubicBezTo>
                    <a:pt x="72" y="79"/>
                    <a:pt x="64" y="76"/>
                    <a:pt x="63" y="81"/>
                  </a:cubicBezTo>
                  <a:cubicBezTo>
                    <a:pt x="65" y="83"/>
                    <a:pt x="69" y="84"/>
                    <a:pt x="74" y="83"/>
                  </a:cubicBezTo>
                  <a:cubicBezTo>
                    <a:pt x="75" y="88"/>
                    <a:pt x="67" y="84"/>
                    <a:pt x="67" y="88"/>
                  </a:cubicBezTo>
                  <a:cubicBezTo>
                    <a:pt x="67" y="90"/>
                    <a:pt x="65" y="87"/>
                    <a:pt x="64" y="88"/>
                  </a:cubicBezTo>
                  <a:cubicBezTo>
                    <a:pt x="61" y="88"/>
                    <a:pt x="59" y="92"/>
                    <a:pt x="55" y="90"/>
                  </a:cubicBezTo>
                  <a:cubicBezTo>
                    <a:pt x="55" y="89"/>
                    <a:pt x="52" y="89"/>
                    <a:pt x="53" y="86"/>
                  </a:cubicBezTo>
                  <a:cubicBezTo>
                    <a:pt x="46" y="85"/>
                    <a:pt x="41" y="88"/>
                    <a:pt x="34" y="86"/>
                  </a:cubicBezTo>
                  <a:cubicBezTo>
                    <a:pt x="34" y="86"/>
                    <a:pt x="33" y="85"/>
                    <a:pt x="33" y="85"/>
                  </a:cubicBezTo>
                  <a:cubicBezTo>
                    <a:pt x="31" y="85"/>
                    <a:pt x="30" y="87"/>
                    <a:pt x="27" y="88"/>
                  </a:cubicBezTo>
                  <a:cubicBezTo>
                    <a:pt x="21" y="89"/>
                    <a:pt x="15" y="86"/>
                    <a:pt x="8" y="85"/>
                  </a:cubicBezTo>
                  <a:cubicBezTo>
                    <a:pt x="10" y="82"/>
                    <a:pt x="13" y="80"/>
                    <a:pt x="18" y="81"/>
                  </a:cubicBezTo>
                  <a:cubicBezTo>
                    <a:pt x="21" y="80"/>
                    <a:pt x="18" y="74"/>
                    <a:pt x="20" y="73"/>
                  </a:cubicBezTo>
                  <a:cubicBezTo>
                    <a:pt x="24" y="75"/>
                    <a:pt x="24" y="72"/>
                    <a:pt x="27" y="72"/>
                  </a:cubicBezTo>
                  <a:cubicBezTo>
                    <a:pt x="27" y="77"/>
                    <a:pt x="33" y="76"/>
                    <a:pt x="37" y="76"/>
                  </a:cubicBezTo>
                  <a:cubicBezTo>
                    <a:pt x="40" y="76"/>
                    <a:pt x="36" y="74"/>
                    <a:pt x="39" y="72"/>
                  </a:cubicBezTo>
                  <a:cubicBezTo>
                    <a:pt x="38" y="69"/>
                    <a:pt x="30" y="73"/>
                    <a:pt x="33" y="67"/>
                  </a:cubicBezTo>
                  <a:cubicBezTo>
                    <a:pt x="27" y="68"/>
                    <a:pt x="25" y="70"/>
                    <a:pt x="19" y="68"/>
                  </a:cubicBezTo>
                  <a:cubicBezTo>
                    <a:pt x="20" y="65"/>
                    <a:pt x="23" y="64"/>
                    <a:pt x="26" y="64"/>
                  </a:cubicBezTo>
                  <a:cubicBezTo>
                    <a:pt x="27" y="62"/>
                    <a:pt x="29" y="61"/>
                    <a:pt x="30" y="59"/>
                  </a:cubicBezTo>
                  <a:cubicBezTo>
                    <a:pt x="32" y="60"/>
                    <a:pt x="33" y="59"/>
                    <a:pt x="33" y="58"/>
                  </a:cubicBezTo>
                  <a:cubicBezTo>
                    <a:pt x="36" y="58"/>
                    <a:pt x="38" y="58"/>
                    <a:pt x="40" y="59"/>
                  </a:cubicBezTo>
                  <a:cubicBezTo>
                    <a:pt x="42" y="59"/>
                    <a:pt x="44" y="57"/>
                    <a:pt x="44" y="55"/>
                  </a:cubicBezTo>
                  <a:cubicBezTo>
                    <a:pt x="44" y="53"/>
                    <a:pt x="41" y="55"/>
                    <a:pt x="40" y="54"/>
                  </a:cubicBezTo>
                  <a:cubicBezTo>
                    <a:pt x="40" y="53"/>
                    <a:pt x="39" y="50"/>
                    <a:pt x="39" y="50"/>
                  </a:cubicBezTo>
                  <a:cubicBezTo>
                    <a:pt x="38" y="49"/>
                    <a:pt x="37" y="48"/>
                    <a:pt x="37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4" y="45"/>
                    <a:pt x="33" y="44"/>
                    <a:pt x="30" y="44"/>
                  </a:cubicBezTo>
                  <a:cubicBezTo>
                    <a:pt x="32" y="42"/>
                    <a:pt x="33" y="39"/>
                    <a:pt x="37" y="40"/>
                  </a:cubicBezTo>
                  <a:cubicBezTo>
                    <a:pt x="41" y="40"/>
                    <a:pt x="40" y="45"/>
                    <a:pt x="46" y="43"/>
                  </a:cubicBezTo>
                  <a:cubicBezTo>
                    <a:pt x="45" y="44"/>
                    <a:pt x="46" y="45"/>
                    <a:pt x="47" y="45"/>
                  </a:cubicBezTo>
                  <a:cubicBezTo>
                    <a:pt x="52" y="47"/>
                    <a:pt x="49" y="41"/>
                    <a:pt x="51" y="40"/>
                  </a:cubicBezTo>
                  <a:cubicBezTo>
                    <a:pt x="58" y="38"/>
                    <a:pt x="65" y="36"/>
                    <a:pt x="68" y="31"/>
                  </a:cubicBezTo>
                  <a:cubicBezTo>
                    <a:pt x="68" y="28"/>
                    <a:pt x="66" y="33"/>
                    <a:pt x="63" y="31"/>
                  </a:cubicBezTo>
                  <a:cubicBezTo>
                    <a:pt x="60" y="33"/>
                    <a:pt x="57" y="33"/>
                    <a:pt x="55" y="36"/>
                  </a:cubicBezTo>
                  <a:cubicBezTo>
                    <a:pt x="52" y="34"/>
                    <a:pt x="45" y="36"/>
                    <a:pt x="39" y="36"/>
                  </a:cubicBezTo>
                  <a:cubicBezTo>
                    <a:pt x="35" y="35"/>
                    <a:pt x="33" y="33"/>
                    <a:pt x="29" y="36"/>
                  </a:cubicBezTo>
                  <a:cubicBezTo>
                    <a:pt x="28" y="31"/>
                    <a:pt x="24" y="36"/>
                    <a:pt x="22" y="31"/>
                  </a:cubicBezTo>
                  <a:cubicBezTo>
                    <a:pt x="20" y="34"/>
                    <a:pt x="16" y="30"/>
                    <a:pt x="11" y="31"/>
                  </a:cubicBezTo>
                  <a:cubicBezTo>
                    <a:pt x="12" y="27"/>
                    <a:pt x="6" y="29"/>
                    <a:pt x="5" y="27"/>
                  </a:cubicBezTo>
                  <a:cubicBezTo>
                    <a:pt x="4" y="23"/>
                    <a:pt x="8" y="25"/>
                    <a:pt x="9" y="23"/>
                  </a:cubicBezTo>
                  <a:cubicBezTo>
                    <a:pt x="9" y="19"/>
                    <a:pt x="0" y="25"/>
                    <a:pt x="2" y="19"/>
                  </a:cubicBezTo>
                  <a:cubicBezTo>
                    <a:pt x="8" y="17"/>
                    <a:pt x="19" y="16"/>
                    <a:pt x="29" y="15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8" y="13"/>
                    <a:pt x="43" y="10"/>
                    <a:pt x="47" y="12"/>
                  </a:cubicBezTo>
                  <a:cubicBezTo>
                    <a:pt x="48" y="11"/>
                    <a:pt x="49" y="9"/>
                    <a:pt x="50" y="8"/>
                  </a:cubicBezTo>
                  <a:cubicBezTo>
                    <a:pt x="58" y="7"/>
                    <a:pt x="66" y="5"/>
                    <a:pt x="72" y="6"/>
                  </a:cubicBezTo>
                  <a:cubicBezTo>
                    <a:pt x="74" y="6"/>
                    <a:pt x="73" y="4"/>
                    <a:pt x="74" y="3"/>
                  </a:cubicBezTo>
                  <a:cubicBezTo>
                    <a:pt x="79" y="4"/>
                    <a:pt x="87" y="2"/>
                    <a:pt x="91" y="5"/>
                  </a:cubicBezTo>
                  <a:cubicBezTo>
                    <a:pt x="91" y="2"/>
                    <a:pt x="97" y="5"/>
                    <a:pt x="98" y="2"/>
                  </a:cubicBezTo>
                  <a:cubicBezTo>
                    <a:pt x="101" y="3"/>
                    <a:pt x="106" y="4"/>
                    <a:pt x="112" y="3"/>
                  </a:cubicBezTo>
                  <a:cubicBezTo>
                    <a:pt x="112" y="2"/>
                    <a:pt x="111" y="2"/>
                    <a:pt x="110" y="2"/>
                  </a:cubicBezTo>
                  <a:cubicBezTo>
                    <a:pt x="110" y="0"/>
                    <a:pt x="112" y="1"/>
                    <a:pt x="112" y="2"/>
                  </a:cubicBezTo>
                  <a:cubicBezTo>
                    <a:pt x="118" y="3"/>
                    <a:pt x="128" y="1"/>
                    <a:pt x="134" y="2"/>
                  </a:cubicBezTo>
                  <a:cubicBezTo>
                    <a:pt x="134" y="2"/>
                    <a:pt x="134" y="5"/>
                    <a:pt x="134" y="5"/>
                  </a:cubicBezTo>
                  <a:cubicBezTo>
                    <a:pt x="145" y="5"/>
                    <a:pt x="146" y="3"/>
                    <a:pt x="158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88"/>
            <p:cNvSpPr/>
            <p:nvPr/>
          </p:nvSpPr>
          <p:spPr bwMode="auto">
            <a:xfrm>
              <a:off x="4767262" y="863600"/>
              <a:ext cx="184150" cy="63500"/>
            </a:xfrm>
            <a:custGeom>
              <a:avLst/>
              <a:gdLst>
                <a:gd name="T0" fmla="*/ 13 w 49"/>
                <a:gd name="T1" fmla="*/ 2 h 17"/>
                <a:gd name="T2" fmla="*/ 13 w 49"/>
                <a:gd name="T3" fmla="*/ 3 h 17"/>
                <a:gd name="T4" fmla="*/ 17 w 49"/>
                <a:gd name="T5" fmla="*/ 8 h 17"/>
                <a:gd name="T6" fmla="*/ 22 w 49"/>
                <a:gd name="T7" fmla="*/ 5 h 17"/>
                <a:gd name="T8" fmla="*/ 29 w 49"/>
                <a:gd name="T9" fmla="*/ 8 h 17"/>
                <a:gd name="T10" fmla="*/ 41 w 49"/>
                <a:gd name="T11" fmla="*/ 5 h 17"/>
                <a:gd name="T12" fmla="*/ 47 w 49"/>
                <a:gd name="T13" fmla="*/ 8 h 17"/>
                <a:gd name="T14" fmla="*/ 44 w 49"/>
                <a:gd name="T15" fmla="*/ 13 h 17"/>
                <a:gd name="T16" fmla="*/ 31 w 49"/>
                <a:gd name="T17" fmla="*/ 15 h 17"/>
                <a:gd name="T18" fmla="*/ 23 w 49"/>
                <a:gd name="T19" fmla="*/ 17 h 17"/>
                <a:gd name="T20" fmla="*/ 9 w 49"/>
                <a:gd name="T21" fmla="*/ 8 h 17"/>
                <a:gd name="T22" fmla="*/ 2 w 49"/>
                <a:gd name="T23" fmla="*/ 6 h 17"/>
                <a:gd name="T24" fmla="*/ 13 w 49"/>
                <a:gd name="T25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7">
                  <a:moveTo>
                    <a:pt x="13" y="2"/>
                  </a:moveTo>
                  <a:cubicBezTo>
                    <a:pt x="15" y="2"/>
                    <a:pt x="14" y="3"/>
                    <a:pt x="13" y="3"/>
                  </a:cubicBezTo>
                  <a:cubicBezTo>
                    <a:pt x="13" y="7"/>
                    <a:pt x="19" y="3"/>
                    <a:pt x="17" y="8"/>
                  </a:cubicBezTo>
                  <a:cubicBezTo>
                    <a:pt x="20" y="8"/>
                    <a:pt x="19" y="5"/>
                    <a:pt x="22" y="5"/>
                  </a:cubicBezTo>
                  <a:cubicBezTo>
                    <a:pt x="25" y="8"/>
                    <a:pt x="28" y="2"/>
                    <a:pt x="29" y="8"/>
                  </a:cubicBezTo>
                  <a:cubicBezTo>
                    <a:pt x="32" y="6"/>
                    <a:pt x="37" y="6"/>
                    <a:pt x="41" y="5"/>
                  </a:cubicBezTo>
                  <a:cubicBezTo>
                    <a:pt x="40" y="9"/>
                    <a:pt x="48" y="4"/>
                    <a:pt x="47" y="8"/>
                  </a:cubicBezTo>
                  <a:cubicBezTo>
                    <a:pt x="49" y="12"/>
                    <a:pt x="38" y="10"/>
                    <a:pt x="44" y="13"/>
                  </a:cubicBezTo>
                  <a:cubicBezTo>
                    <a:pt x="42" y="16"/>
                    <a:pt x="35" y="14"/>
                    <a:pt x="31" y="15"/>
                  </a:cubicBezTo>
                  <a:cubicBezTo>
                    <a:pt x="28" y="15"/>
                    <a:pt x="26" y="16"/>
                    <a:pt x="23" y="17"/>
                  </a:cubicBezTo>
                  <a:cubicBezTo>
                    <a:pt x="17" y="15"/>
                    <a:pt x="12" y="13"/>
                    <a:pt x="9" y="8"/>
                  </a:cubicBezTo>
                  <a:cubicBezTo>
                    <a:pt x="7" y="7"/>
                    <a:pt x="2" y="9"/>
                    <a:pt x="2" y="6"/>
                  </a:cubicBezTo>
                  <a:cubicBezTo>
                    <a:pt x="0" y="0"/>
                    <a:pt x="12" y="6"/>
                    <a:pt x="13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89"/>
            <p:cNvSpPr/>
            <p:nvPr/>
          </p:nvSpPr>
          <p:spPr bwMode="auto">
            <a:xfrm>
              <a:off x="1931987" y="954087"/>
              <a:ext cx="82550" cy="22225"/>
            </a:xfrm>
            <a:custGeom>
              <a:avLst/>
              <a:gdLst>
                <a:gd name="T0" fmla="*/ 21 w 22"/>
                <a:gd name="T1" fmla="*/ 0 h 6"/>
                <a:gd name="T2" fmla="*/ 13 w 22"/>
                <a:gd name="T3" fmla="*/ 5 h 6"/>
                <a:gd name="T4" fmla="*/ 10 w 22"/>
                <a:gd name="T5" fmla="*/ 6 h 6"/>
                <a:gd name="T6" fmla="*/ 5 w 22"/>
                <a:gd name="T7" fmla="*/ 6 h 6"/>
                <a:gd name="T8" fmla="*/ 7 w 22"/>
                <a:gd name="T9" fmla="*/ 2 h 6"/>
                <a:gd name="T10" fmla="*/ 21 w 2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6">
                  <a:moveTo>
                    <a:pt x="21" y="0"/>
                  </a:moveTo>
                  <a:cubicBezTo>
                    <a:pt x="22" y="5"/>
                    <a:pt x="16" y="4"/>
                    <a:pt x="13" y="5"/>
                  </a:cubicBezTo>
                  <a:cubicBezTo>
                    <a:pt x="12" y="5"/>
                    <a:pt x="12" y="6"/>
                    <a:pt x="10" y="6"/>
                  </a:cubicBezTo>
                  <a:cubicBezTo>
                    <a:pt x="8" y="6"/>
                    <a:pt x="5" y="4"/>
                    <a:pt x="5" y="6"/>
                  </a:cubicBezTo>
                  <a:cubicBezTo>
                    <a:pt x="0" y="6"/>
                    <a:pt x="7" y="2"/>
                    <a:pt x="7" y="2"/>
                  </a:cubicBezTo>
                  <a:cubicBezTo>
                    <a:pt x="10" y="5"/>
                    <a:pt x="16" y="0"/>
                    <a:pt x="21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90"/>
            <p:cNvSpPr/>
            <p:nvPr/>
          </p:nvSpPr>
          <p:spPr bwMode="auto">
            <a:xfrm>
              <a:off x="2265362" y="954087"/>
              <a:ext cx="76200" cy="47625"/>
            </a:xfrm>
            <a:custGeom>
              <a:avLst/>
              <a:gdLst>
                <a:gd name="T0" fmla="*/ 10 w 20"/>
                <a:gd name="T1" fmla="*/ 0 h 13"/>
                <a:gd name="T2" fmla="*/ 7 w 20"/>
                <a:gd name="T3" fmla="*/ 2 h 13"/>
                <a:gd name="T4" fmla="*/ 14 w 20"/>
                <a:gd name="T5" fmla="*/ 6 h 13"/>
                <a:gd name="T6" fmla="*/ 17 w 20"/>
                <a:gd name="T7" fmla="*/ 5 h 13"/>
                <a:gd name="T8" fmla="*/ 8 w 20"/>
                <a:gd name="T9" fmla="*/ 13 h 13"/>
                <a:gd name="T10" fmla="*/ 0 w 20"/>
                <a:gd name="T11" fmla="*/ 3 h 13"/>
                <a:gd name="T12" fmla="*/ 10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10" y="0"/>
                  </a:moveTo>
                  <a:cubicBezTo>
                    <a:pt x="9" y="2"/>
                    <a:pt x="8" y="2"/>
                    <a:pt x="7" y="2"/>
                  </a:cubicBezTo>
                  <a:cubicBezTo>
                    <a:pt x="6" y="6"/>
                    <a:pt x="16" y="0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20" y="9"/>
                    <a:pt x="9" y="9"/>
                    <a:pt x="8" y="13"/>
                  </a:cubicBezTo>
                  <a:cubicBezTo>
                    <a:pt x="5" y="11"/>
                    <a:pt x="5" y="4"/>
                    <a:pt x="0" y="3"/>
                  </a:cubicBezTo>
                  <a:cubicBezTo>
                    <a:pt x="1" y="1"/>
                    <a:pt x="7" y="2"/>
                    <a:pt x="10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91"/>
            <p:cNvSpPr>
              <a:spLocks noEditPoints="1"/>
            </p:cNvSpPr>
            <p:nvPr/>
          </p:nvSpPr>
          <p:spPr bwMode="auto">
            <a:xfrm>
              <a:off x="3990975" y="1009651"/>
              <a:ext cx="4443413" cy="2914651"/>
            </a:xfrm>
            <a:custGeom>
              <a:avLst/>
              <a:gdLst>
                <a:gd name="T0" fmla="*/ 704 w 1185"/>
                <a:gd name="T1" fmla="*/ 54 h 777"/>
                <a:gd name="T2" fmla="*/ 832 w 1185"/>
                <a:gd name="T3" fmla="*/ 54 h 777"/>
                <a:gd name="T4" fmla="*/ 938 w 1185"/>
                <a:gd name="T5" fmla="*/ 64 h 777"/>
                <a:gd name="T6" fmla="*/ 1077 w 1185"/>
                <a:gd name="T7" fmla="*/ 86 h 777"/>
                <a:gd name="T8" fmla="*/ 1185 w 1185"/>
                <a:gd name="T9" fmla="*/ 122 h 777"/>
                <a:gd name="T10" fmla="*/ 1117 w 1185"/>
                <a:gd name="T11" fmla="*/ 138 h 777"/>
                <a:gd name="T12" fmla="*/ 1028 w 1185"/>
                <a:gd name="T13" fmla="*/ 206 h 777"/>
                <a:gd name="T14" fmla="*/ 993 w 1185"/>
                <a:gd name="T15" fmla="*/ 227 h 777"/>
                <a:gd name="T16" fmla="*/ 1039 w 1185"/>
                <a:gd name="T17" fmla="*/ 157 h 777"/>
                <a:gd name="T18" fmla="*/ 938 w 1185"/>
                <a:gd name="T19" fmla="*/ 186 h 777"/>
                <a:gd name="T20" fmla="*/ 906 w 1185"/>
                <a:gd name="T21" fmla="*/ 235 h 777"/>
                <a:gd name="T22" fmla="*/ 850 w 1185"/>
                <a:gd name="T23" fmla="*/ 312 h 777"/>
                <a:gd name="T24" fmla="*/ 814 w 1185"/>
                <a:gd name="T25" fmla="*/ 331 h 777"/>
                <a:gd name="T26" fmla="*/ 798 w 1185"/>
                <a:gd name="T27" fmla="*/ 349 h 777"/>
                <a:gd name="T28" fmla="*/ 748 w 1185"/>
                <a:gd name="T29" fmla="*/ 441 h 777"/>
                <a:gd name="T30" fmla="*/ 720 w 1185"/>
                <a:gd name="T31" fmla="*/ 507 h 777"/>
                <a:gd name="T32" fmla="*/ 673 w 1185"/>
                <a:gd name="T33" fmla="*/ 516 h 777"/>
                <a:gd name="T34" fmla="*/ 663 w 1185"/>
                <a:gd name="T35" fmla="*/ 519 h 777"/>
                <a:gd name="T36" fmla="*/ 638 w 1185"/>
                <a:gd name="T37" fmla="*/ 453 h 777"/>
                <a:gd name="T38" fmla="*/ 558 w 1185"/>
                <a:gd name="T39" fmla="*/ 495 h 777"/>
                <a:gd name="T40" fmla="*/ 501 w 1185"/>
                <a:gd name="T41" fmla="*/ 436 h 777"/>
                <a:gd name="T42" fmla="*/ 394 w 1185"/>
                <a:gd name="T43" fmla="*/ 419 h 777"/>
                <a:gd name="T44" fmla="*/ 419 w 1185"/>
                <a:gd name="T45" fmla="*/ 464 h 777"/>
                <a:gd name="T46" fmla="*/ 341 w 1185"/>
                <a:gd name="T47" fmla="*/ 468 h 777"/>
                <a:gd name="T48" fmla="*/ 294 w 1185"/>
                <a:gd name="T49" fmla="*/ 411 h 777"/>
                <a:gd name="T50" fmla="*/ 331 w 1185"/>
                <a:gd name="T51" fmla="*/ 486 h 777"/>
                <a:gd name="T52" fmla="*/ 353 w 1185"/>
                <a:gd name="T53" fmla="*/ 563 h 777"/>
                <a:gd name="T54" fmla="*/ 310 w 1185"/>
                <a:gd name="T55" fmla="*/ 676 h 777"/>
                <a:gd name="T56" fmla="*/ 265 w 1185"/>
                <a:gd name="T57" fmla="*/ 763 h 777"/>
                <a:gd name="T58" fmla="*/ 178 w 1185"/>
                <a:gd name="T59" fmla="*/ 695 h 777"/>
                <a:gd name="T60" fmla="*/ 168 w 1185"/>
                <a:gd name="T61" fmla="*/ 593 h 777"/>
                <a:gd name="T62" fmla="*/ 35 w 1185"/>
                <a:gd name="T63" fmla="*/ 528 h 777"/>
                <a:gd name="T64" fmla="*/ 4 w 1185"/>
                <a:gd name="T65" fmla="*/ 443 h 777"/>
                <a:gd name="T66" fmla="*/ 122 w 1185"/>
                <a:gd name="T67" fmla="*/ 350 h 777"/>
                <a:gd name="T68" fmla="*/ 198 w 1185"/>
                <a:gd name="T69" fmla="*/ 385 h 777"/>
                <a:gd name="T70" fmla="*/ 285 w 1185"/>
                <a:gd name="T71" fmla="*/ 385 h 777"/>
                <a:gd name="T72" fmla="*/ 233 w 1185"/>
                <a:gd name="T73" fmla="*/ 328 h 777"/>
                <a:gd name="T74" fmla="*/ 192 w 1185"/>
                <a:gd name="T75" fmla="*/ 303 h 777"/>
                <a:gd name="T76" fmla="*/ 195 w 1185"/>
                <a:gd name="T77" fmla="*/ 325 h 777"/>
                <a:gd name="T78" fmla="*/ 119 w 1185"/>
                <a:gd name="T79" fmla="*/ 307 h 777"/>
                <a:gd name="T80" fmla="*/ 87 w 1185"/>
                <a:gd name="T81" fmla="*/ 305 h 777"/>
                <a:gd name="T82" fmla="*/ 119 w 1185"/>
                <a:gd name="T83" fmla="*/ 248 h 777"/>
                <a:gd name="T84" fmla="*/ 161 w 1185"/>
                <a:gd name="T85" fmla="*/ 220 h 777"/>
                <a:gd name="T86" fmla="*/ 238 w 1185"/>
                <a:gd name="T87" fmla="*/ 186 h 777"/>
                <a:gd name="T88" fmla="*/ 236 w 1185"/>
                <a:gd name="T89" fmla="*/ 148 h 777"/>
                <a:gd name="T90" fmla="*/ 209 w 1185"/>
                <a:gd name="T91" fmla="*/ 179 h 777"/>
                <a:gd name="T92" fmla="*/ 137 w 1185"/>
                <a:gd name="T93" fmla="*/ 189 h 777"/>
                <a:gd name="T94" fmla="*/ 171 w 1185"/>
                <a:gd name="T95" fmla="*/ 126 h 777"/>
                <a:gd name="T96" fmla="*/ 266 w 1185"/>
                <a:gd name="T97" fmla="*/ 79 h 777"/>
                <a:gd name="T98" fmla="*/ 299 w 1185"/>
                <a:gd name="T99" fmla="*/ 116 h 777"/>
                <a:gd name="T100" fmla="*/ 353 w 1185"/>
                <a:gd name="T101" fmla="*/ 101 h 777"/>
                <a:gd name="T102" fmla="*/ 449 w 1185"/>
                <a:gd name="T103" fmla="*/ 95 h 777"/>
                <a:gd name="T104" fmla="*/ 496 w 1185"/>
                <a:gd name="T105" fmla="*/ 63 h 777"/>
                <a:gd name="T106" fmla="*/ 530 w 1185"/>
                <a:gd name="T107" fmla="*/ 98 h 777"/>
                <a:gd name="T108" fmla="*/ 553 w 1185"/>
                <a:gd name="T109" fmla="*/ 61 h 777"/>
                <a:gd name="T110" fmla="*/ 669 w 1185"/>
                <a:gd name="T111" fmla="*/ 14 h 777"/>
                <a:gd name="T112" fmla="*/ 280 w 1185"/>
                <a:gd name="T113" fmla="*/ 281 h 777"/>
                <a:gd name="T114" fmla="*/ 338 w 1185"/>
                <a:gd name="T115" fmla="*/ 319 h 777"/>
                <a:gd name="T116" fmla="*/ 400 w 1185"/>
                <a:gd name="T117" fmla="*/ 310 h 777"/>
                <a:gd name="T118" fmla="*/ 380 w 1185"/>
                <a:gd name="T119" fmla="*/ 339 h 777"/>
                <a:gd name="T120" fmla="*/ 282 w 1185"/>
                <a:gd name="T121" fmla="*/ 573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5" h="777">
                  <a:moveTo>
                    <a:pt x="714" y="8"/>
                  </a:moveTo>
                  <a:cubicBezTo>
                    <a:pt x="714" y="10"/>
                    <a:pt x="716" y="9"/>
                    <a:pt x="718" y="9"/>
                  </a:cubicBezTo>
                  <a:cubicBezTo>
                    <a:pt x="718" y="11"/>
                    <a:pt x="716" y="11"/>
                    <a:pt x="714" y="11"/>
                  </a:cubicBezTo>
                  <a:cubicBezTo>
                    <a:pt x="720" y="17"/>
                    <a:pt x="726" y="8"/>
                    <a:pt x="736" y="11"/>
                  </a:cubicBezTo>
                  <a:cubicBezTo>
                    <a:pt x="739" y="14"/>
                    <a:pt x="743" y="17"/>
                    <a:pt x="748" y="18"/>
                  </a:cubicBezTo>
                  <a:cubicBezTo>
                    <a:pt x="748" y="20"/>
                    <a:pt x="747" y="22"/>
                    <a:pt x="748" y="23"/>
                  </a:cubicBezTo>
                  <a:cubicBezTo>
                    <a:pt x="748" y="25"/>
                    <a:pt x="751" y="25"/>
                    <a:pt x="750" y="28"/>
                  </a:cubicBezTo>
                  <a:cubicBezTo>
                    <a:pt x="747" y="27"/>
                    <a:pt x="748" y="30"/>
                    <a:pt x="748" y="32"/>
                  </a:cubicBezTo>
                  <a:cubicBezTo>
                    <a:pt x="746" y="31"/>
                    <a:pt x="744" y="30"/>
                    <a:pt x="742" y="30"/>
                  </a:cubicBezTo>
                  <a:cubicBezTo>
                    <a:pt x="740" y="31"/>
                    <a:pt x="742" y="33"/>
                    <a:pt x="741" y="33"/>
                  </a:cubicBezTo>
                  <a:cubicBezTo>
                    <a:pt x="740" y="33"/>
                    <a:pt x="739" y="32"/>
                    <a:pt x="738" y="32"/>
                  </a:cubicBezTo>
                  <a:cubicBezTo>
                    <a:pt x="737" y="32"/>
                    <a:pt x="734" y="34"/>
                    <a:pt x="729" y="33"/>
                  </a:cubicBezTo>
                  <a:cubicBezTo>
                    <a:pt x="728" y="33"/>
                    <a:pt x="729" y="35"/>
                    <a:pt x="728" y="36"/>
                  </a:cubicBezTo>
                  <a:cubicBezTo>
                    <a:pt x="728" y="36"/>
                    <a:pt x="725" y="36"/>
                    <a:pt x="725" y="36"/>
                  </a:cubicBezTo>
                  <a:cubicBezTo>
                    <a:pt x="724" y="37"/>
                    <a:pt x="727" y="38"/>
                    <a:pt x="725" y="42"/>
                  </a:cubicBezTo>
                  <a:cubicBezTo>
                    <a:pt x="724" y="39"/>
                    <a:pt x="718" y="42"/>
                    <a:pt x="721" y="43"/>
                  </a:cubicBezTo>
                  <a:cubicBezTo>
                    <a:pt x="718" y="46"/>
                    <a:pt x="713" y="44"/>
                    <a:pt x="710" y="46"/>
                  </a:cubicBezTo>
                  <a:cubicBezTo>
                    <a:pt x="707" y="47"/>
                    <a:pt x="706" y="51"/>
                    <a:pt x="703" y="50"/>
                  </a:cubicBezTo>
                  <a:cubicBezTo>
                    <a:pt x="703" y="52"/>
                    <a:pt x="703" y="54"/>
                    <a:pt x="701" y="54"/>
                  </a:cubicBezTo>
                  <a:cubicBezTo>
                    <a:pt x="702" y="56"/>
                    <a:pt x="703" y="54"/>
                    <a:pt x="704" y="54"/>
                  </a:cubicBezTo>
                  <a:cubicBezTo>
                    <a:pt x="708" y="54"/>
                    <a:pt x="710" y="51"/>
                    <a:pt x="712" y="50"/>
                  </a:cubicBezTo>
                  <a:cubicBezTo>
                    <a:pt x="715" y="49"/>
                    <a:pt x="715" y="52"/>
                    <a:pt x="717" y="51"/>
                  </a:cubicBezTo>
                  <a:cubicBezTo>
                    <a:pt x="718" y="51"/>
                    <a:pt x="718" y="49"/>
                    <a:pt x="720" y="49"/>
                  </a:cubicBezTo>
                  <a:cubicBezTo>
                    <a:pt x="722" y="47"/>
                    <a:pt x="726" y="49"/>
                    <a:pt x="729" y="47"/>
                  </a:cubicBezTo>
                  <a:cubicBezTo>
                    <a:pt x="731" y="46"/>
                    <a:pt x="728" y="45"/>
                    <a:pt x="731" y="44"/>
                  </a:cubicBezTo>
                  <a:cubicBezTo>
                    <a:pt x="731" y="44"/>
                    <a:pt x="733" y="45"/>
                    <a:pt x="734" y="44"/>
                  </a:cubicBezTo>
                  <a:cubicBezTo>
                    <a:pt x="734" y="44"/>
                    <a:pt x="735" y="42"/>
                    <a:pt x="735" y="42"/>
                  </a:cubicBezTo>
                  <a:cubicBezTo>
                    <a:pt x="735" y="41"/>
                    <a:pt x="739" y="43"/>
                    <a:pt x="741" y="43"/>
                  </a:cubicBezTo>
                  <a:cubicBezTo>
                    <a:pt x="744" y="43"/>
                    <a:pt x="744" y="42"/>
                    <a:pt x="748" y="42"/>
                  </a:cubicBezTo>
                  <a:cubicBezTo>
                    <a:pt x="748" y="46"/>
                    <a:pt x="748" y="46"/>
                    <a:pt x="748" y="46"/>
                  </a:cubicBezTo>
                  <a:cubicBezTo>
                    <a:pt x="749" y="44"/>
                    <a:pt x="750" y="45"/>
                    <a:pt x="750" y="47"/>
                  </a:cubicBezTo>
                  <a:cubicBezTo>
                    <a:pt x="758" y="46"/>
                    <a:pt x="770" y="48"/>
                    <a:pt x="781" y="47"/>
                  </a:cubicBezTo>
                  <a:cubicBezTo>
                    <a:pt x="781" y="53"/>
                    <a:pt x="791" y="49"/>
                    <a:pt x="790" y="56"/>
                  </a:cubicBezTo>
                  <a:cubicBezTo>
                    <a:pt x="791" y="53"/>
                    <a:pt x="793" y="56"/>
                    <a:pt x="795" y="56"/>
                  </a:cubicBezTo>
                  <a:cubicBezTo>
                    <a:pt x="799" y="56"/>
                    <a:pt x="805" y="54"/>
                    <a:pt x="806" y="56"/>
                  </a:cubicBezTo>
                  <a:cubicBezTo>
                    <a:pt x="809" y="55"/>
                    <a:pt x="807" y="49"/>
                    <a:pt x="809" y="49"/>
                  </a:cubicBezTo>
                  <a:cubicBezTo>
                    <a:pt x="814" y="50"/>
                    <a:pt x="819" y="49"/>
                    <a:pt x="823" y="50"/>
                  </a:cubicBezTo>
                  <a:cubicBezTo>
                    <a:pt x="823" y="50"/>
                    <a:pt x="823" y="51"/>
                    <a:pt x="823" y="51"/>
                  </a:cubicBezTo>
                  <a:cubicBezTo>
                    <a:pt x="826" y="52"/>
                    <a:pt x="828" y="51"/>
                    <a:pt x="830" y="51"/>
                  </a:cubicBezTo>
                  <a:cubicBezTo>
                    <a:pt x="831" y="52"/>
                    <a:pt x="831" y="54"/>
                    <a:pt x="832" y="54"/>
                  </a:cubicBezTo>
                  <a:cubicBezTo>
                    <a:pt x="834" y="55"/>
                    <a:pt x="838" y="53"/>
                    <a:pt x="839" y="56"/>
                  </a:cubicBezTo>
                  <a:cubicBezTo>
                    <a:pt x="838" y="58"/>
                    <a:pt x="838" y="62"/>
                    <a:pt x="835" y="61"/>
                  </a:cubicBezTo>
                  <a:cubicBezTo>
                    <a:pt x="835" y="64"/>
                    <a:pt x="837" y="64"/>
                    <a:pt x="840" y="64"/>
                  </a:cubicBezTo>
                  <a:cubicBezTo>
                    <a:pt x="839" y="72"/>
                    <a:pt x="845" y="73"/>
                    <a:pt x="849" y="77"/>
                  </a:cubicBezTo>
                  <a:cubicBezTo>
                    <a:pt x="851" y="75"/>
                    <a:pt x="854" y="74"/>
                    <a:pt x="856" y="72"/>
                  </a:cubicBezTo>
                  <a:cubicBezTo>
                    <a:pt x="857" y="72"/>
                    <a:pt x="856" y="69"/>
                    <a:pt x="857" y="68"/>
                  </a:cubicBezTo>
                  <a:cubicBezTo>
                    <a:pt x="858" y="68"/>
                    <a:pt x="860" y="69"/>
                    <a:pt x="860" y="67"/>
                  </a:cubicBezTo>
                  <a:cubicBezTo>
                    <a:pt x="864" y="66"/>
                    <a:pt x="862" y="70"/>
                    <a:pt x="864" y="71"/>
                  </a:cubicBezTo>
                  <a:cubicBezTo>
                    <a:pt x="874" y="71"/>
                    <a:pt x="874" y="71"/>
                    <a:pt x="874" y="71"/>
                  </a:cubicBezTo>
                  <a:cubicBezTo>
                    <a:pt x="875" y="70"/>
                    <a:pt x="879" y="71"/>
                    <a:pt x="878" y="67"/>
                  </a:cubicBezTo>
                  <a:cubicBezTo>
                    <a:pt x="883" y="68"/>
                    <a:pt x="893" y="64"/>
                    <a:pt x="893" y="70"/>
                  </a:cubicBezTo>
                  <a:cubicBezTo>
                    <a:pt x="897" y="70"/>
                    <a:pt x="896" y="65"/>
                    <a:pt x="902" y="67"/>
                  </a:cubicBezTo>
                  <a:cubicBezTo>
                    <a:pt x="902" y="65"/>
                    <a:pt x="900" y="66"/>
                    <a:pt x="899" y="65"/>
                  </a:cubicBezTo>
                  <a:cubicBezTo>
                    <a:pt x="900" y="64"/>
                    <a:pt x="900" y="62"/>
                    <a:pt x="902" y="61"/>
                  </a:cubicBezTo>
                  <a:cubicBezTo>
                    <a:pt x="906" y="61"/>
                    <a:pt x="905" y="56"/>
                    <a:pt x="910" y="58"/>
                  </a:cubicBezTo>
                  <a:cubicBezTo>
                    <a:pt x="912" y="58"/>
                    <a:pt x="911" y="57"/>
                    <a:pt x="910" y="57"/>
                  </a:cubicBezTo>
                  <a:cubicBezTo>
                    <a:pt x="913" y="54"/>
                    <a:pt x="917" y="56"/>
                    <a:pt x="922" y="56"/>
                  </a:cubicBezTo>
                  <a:cubicBezTo>
                    <a:pt x="920" y="63"/>
                    <a:pt x="929" y="53"/>
                    <a:pt x="927" y="60"/>
                  </a:cubicBezTo>
                  <a:cubicBezTo>
                    <a:pt x="933" y="61"/>
                    <a:pt x="938" y="59"/>
                    <a:pt x="943" y="58"/>
                  </a:cubicBezTo>
                  <a:cubicBezTo>
                    <a:pt x="943" y="62"/>
                    <a:pt x="937" y="60"/>
                    <a:pt x="938" y="64"/>
                  </a:cubicBezTo>
                  <a:cubicBezTo>
                    <a:pt x="939" y="67"/>
                    <a:pt x="944" y="65"/>
                    <a:pt x="947" y="65"/>
                  </a:cubicBezTo>
                  <a:cubicBezTo>
                    <a:pt x="952" y="66"/>
                    <a:pt x="956" y="66"/>
                    <a:pt x="961" y="64"/>
                  </a:cubicBezTo>
                  <a:cubicBezTo>
                    <a:pt x="962" y="69"/>
                    <a:pt x="969" y="69"/>
                    <a:pt x="971" y="74"/>
                  </a:cubicBezTo>
                  <a:cubicBezTo>
                    <a:pt x="973" y="73"/>
                    <a:pt x="975" y="75"/>
                    <a:pt x="978" y="75"/>
                  </a:cubicBezTo>
                  <a:cubicBezTo>
                    <a:pt x="986" y="76"/>
                    <a:pt x="996" y="74"/>
                    <a:pt x="1004" y="75"/>
                  </a:cubicBezTo>
                  <a:cubicBezTo>
                    <a:pt x="1008" y="76"/>
                    <a:pt x="1011" y="80"/>
                    <a:pt x="1014" y="78"/>
                  </a:cubicBezTo>
                  <a:cubicBezTo>
                    <a:pt x="1014" y="80"/>
                    <a:pt x="1015" y="81"/>
                    <a:pt x="1017" y="81"/>
                  </a:cubicBezTo>
                  <a:cubicBezTo>
                    <a:pt x="1017" y="86"/>
                    <a:pt x="1017" y="86"/>
                    <a:pt x="1017" y="86"/>
                  </a:cubicBezTo>
                  <a:cubicBezTo>
                    <a:pt x="1016" y="89"/>
                    <a:pt x="1022" y="87"/>
                    <a:pt x="1023" y="88"/>
                  </a:cubicBezTo>
                  <a:cubicBezTo>
                    <a:pt x="1024" y="90"/>
                    <a:pt x="1023" y="87"/>
                    <a:pt x="1025" y="88"/>
                  </a:cubicBezTo>
                  <a:cubicBezTo>
                    <a:pt x="1026" y="88"/>
                    <a:pt x="1025" y="89"/>
                    <a:pt x="1027" y="89"/>
                  </a:cubicBezTo>
                  <a:cubicBezTo>
                    <a:pt x="1029" y="89"/>
                    <a:pt x="1044" y="91"/>
                    <a:pt x="1045" y="89"/>
                  </a:cubicBezTo>
                  <a:cubicBezTo>
                    <a:pt x="1045" y="89"/>
                    <a:pt x="1045" y="88"/>
                    <a:pt x="1045" y="88"/>
                  </a:cubicBezTo>
                  <a:cubicBezTo>
                    <a:pt x="1046" y="88"/>
                    <a:pt x="1049" y="90"/>
                    <a:pt x="1049" y="89"/>
                  </a:cubicBezTo>
                  <a:cubicBezTo>
                    <a:pt x="1050" y="88"/>
                    <a:pt x="1053" y="87"/>
                    <a:pt x="1053" y="89"/>
                  </a:cubicBezTo>
                  <a:cubicBezTo>
                    <a:pt x="1056" y="87"/>
                    <a:pt x="1060" y="86"/>
                    <a:pt x="1065" y="85"/>
                  </a:cubicBezTo>
                  <a:cubicBezTo>
                    <a:pt x="1064" y="90"/>
                    <a:pt x="1066" y="92"/>
                    <a:pt x="1066" y="95"/>
                  </a:cubicBezTo>
                  <a:cubicBezTo>
                    <a:pt x="1072" y="95"/>
                    <a:pt x="1074" y="97"/>
                    <a:pt x="1079" y="95"/>
                  </a:cubicBezTo>
                  <a:cubicBezTo>
                    <a:pt x="1079" y="93"/>
                    <a:pt x="1078" y="92"/>
                    <a:pt x="1076" y="92"/>
                  </a:cubicBezTo>
                  <a:cubicBezTo>
                    <a:pt x="1077" y="91"/>
                    <a:pt x="1077" y="89"/>
                    <a:pt x="1077" y="86"/>
                  </a:cubicBezTo>
                  <a:cubicBezTo>
                    <a:pt x="1081" y="84"/>
                    <a:pt x="1089" y="85"/>
                    <a:pt x="1091" y="88"/>
                  </a:cubicBezTo>
                  <a:cubicBezTo>
                    <a:pt x="1097" y="88"/>
                    <a:pt x="1103" y="87"/>
                    <a:pt x="1109" y="88"/>
                  </a:cubicBezTo>
                  <a:cubicBezTo>
                    <a:pt x="1112" y="88"/>
                    <a:pt x="1116" y="91"/>
                    <a:pt x="1117" y="88"/>
                  </a:cubicBezTo>
                  <a:cubicBezTo>
                    <a:pt x="1119" y="89"/>
                    <a:pt x="1119" y="91"/>
                    <a:pt x="1124" y="92"/>
                  </a:cubicBezTo>
                  <a:cubicBezTo>
                    <a:pt x="1125" y="92"/>
                    <a:pt x="1126" y="95"/>
                    <a:pt x="1126" y="95"/>
                  </a:cubicBezTo>
                  <a:cubicBezTo>
                    <a:pt x="1127" y="95"/>
                    <a:pt x="1128" y="94"/>
                    <a:pt x="1128" y="94"/>
                  </a:cubicBezTo>
                  <a:cubicBezTo>
                    <a:pt x="1129" y="94"/>
                    <a:pt x="1128" y="95"/>
                    <a:pt x="1129" y="96"/>
                  </a:cubicBezTo>
                  <a:cubicBezTo>
                    <a:pt x="1130" y="97"/>
                    <a:pt x="1132" y="96"/>
                    <a:pt x="1132" y="96"/>
                  </a:cubicBezTo>
                  <a:cubicBezTo>
                    <a:pt x="1133" y="97"/>
                    <a:pt x="1135" y="98"/>
                    <a:pt x="1139" y="99"/>
                  </a:cubicBezTo>
                  <a:cubicBezTo>
                    <a:pt x="1141" y="100"/>
                    <a:pt x="1145" y="101"/>
                    <a:pt x="1147" y="102"/>
                  </a:cubicBezTo>
                  <a:cubicBezTo>
                    <a:pt x="1148" y="102"/>
                    <a:pt x="1148" y="104"/>
                    <a:pt x="1149" y="105"/>
                  </a:cubicBezTo>
                  <a:cubicBezTo>
                    <a:pt x="1149" y="105"/>
                    <a:pt x="1151" y="104"/>
                    <a:pt x="1152" y="105"/>
                  </a:cubicBezTo>
                  <a:cubicBezTo>
                    <a:pt x="1152" y="105"/>
                    <a:pt x="1151" y="107"/>
                    <a:pt x="1152" y="108"/>
                  </a:cubicBezTo>
                  <a:cubicBezTo>
                    <a:pt x="1152" y="108"/>
                    <a:pt x="1154" y="107"/>
                    <a:pt x="1154" y="108"/>
                  </a:cubicBezTo>
                  <a:cubicBezTo>
                    <a:pt x="1155" y="109"/>
                    <a:pt x="1153" y="114"/>
                    <a:pt x="1159" y="112"/>
                  </a:cubicBezTo>
                  <a:cubicBezTo>
                    <a:pt x="1159" y="122"/>
                    <a:pt x="1159" y="122"/>
                    <a:pt x="1159" y="122"/>
                  </a:cubicBezTo>
                  <a:cubicBezTo>
                    <a:pt x="1164" y="121"/>
                    <a:pt x="1168" y="120"/>
                    <a:pt x="1168" y="116"/>
                  </a:cubicBezTo>
                  <a:cubicBezTo>
                    <a:pt x="1173" y="118"/>
                    <a:pt x="1178" y="117"/>
                    <a:pt x="1181" y="119"/>
                  </a:cubicBezTo>
                  <a:cubicBezTo>
                    <a:pt x="1181" y="119"/>
                    <a:pt x="1181" y="121"/>
                    <a:pt x="1181" y="122"/>
                  </a:cubicBezTo>
                  <a:cubicBezTo>
                    <a:pt x="1182" y="122"/>
                    <a:pt x="1184" y="121"/>
                    <a:pt x="1185" y="122"/>
                  </a:cubicBezTo>
                  <a:cubicBezTo>
                    <a:pt x="1184" y="123"/>
                    <a:pt x="1182" y="123"/>
                    <a:pt x="1182" y="126"/>
                  </a:cubicBezTo>
                  <a:cubicBezTo>
                    <a:pt x="1180" y="126"/>
                    <a:pt x="1180" y="124"/>
                    <a:pt x="1178" y="124"/>
                  </a:cubicBezTo>
                  <a:cubicBezTo>
                    <a:pt x="1177" y="125"/>
                    <a:pt x="1177" y="128"/>
                    <a:pt x="1174" y="127"/>
                  </a:cubicBezTo>
                  <a:cubicBezTo>
                    <a:pt x="1175" y="129"/>
                    <a:pt x="1178" y="128"/>
                    <a:pt x="1177" y="133"/>
                  </a:cubicBezTo>
                  <a:cubicBezTo>
                    <a:pt x="1172" y="128"/>
                    <a:pt x="1176" y="135"/>
                    <a:pt x="1173" y="136"/>
                  </a:cubicBezTo>
                  <a:cubicBezTo>
                    <a:pt x="1171" y="136"/>
                    <a:pt x="1170" y="137"/>
                    <a:pt x="1170" y="138"/>
                  </a:cubicBezTo>
                  <a:cubicBezTo>
                    <a:pt x="1168" y="138"/>
                    <a:pt x="1167" y="138"/>
                    <a:pt x="1166" y="137"/>
                  </a:cubicBezTo>
                  <a:cubicBezTo>
                    <a:pt x="1165" y="136"/>
                    <a:pt x="1164" y="135"/>
                    <a:pt x="1163" y="134"/>
                  </a:cubicBezTo>
                  <a:cubicBezTo>
                    <a:pt x="1161" y="133"/>
                    <a:pt x="1159" y="134"/>
                    <a:pt x="1157" y="133"/>
                  </a:cubicBezTo>
                  <a:cubicBezTo>
                    <a:pt x="1156" y="132"/>
                    <a:pt x="1155" y="130"/>
                    <a:pt x="1154" y="130"/>
                  </a:cubicBezTo>
                  <a:cubicBezTo>
                    <a:pt x="1153" y="129"/>
                    <a:pt x="1150" y="130"/>
                    <a:pt x="1149" y="130"/>
                  </a:cubicBezTo>
                  <a:cubicBezTo>
                    <a:pt x="1148" y="130"/>
                    <a:pt x="1149" y="129"/>
                    <a:pt x="1147" y="129"/>
                  </a:cubicBezTo>
                  <a:cubicBezTo>
                    <a:pt x="1146" y="128"/>
                    <a:pt x="1144" y="123"/>
                    <a:pt x="1142" y="127"/>
                  </a:cubicBezTo>
                  <a:cubicBezTo>
                    <a:pt x="1140" y="127"/>
                    <a:pt x="1141" y="125"/>
                    <a:pt x="1140" y="123"/>
                  </a:cubicBezTo>
                  <a:cubicBezTo>
                    <a:pt x="1132" y="123"/>
                    <a:pt x="1132" y="123"/>
                    <a:pt x="1132" y="123"/>
                  </a:cubicBezTo>
                  <a:cubicBezTo>
                    <a:pt x="1129" y="123"/>
                    <a:pt x="1132" y="126"/>
                    <a:pt x="1132" y="126"/>
                  </a:cubicBezTo>
                  <a:cubicBezTo>
                    <a:pt x="1132" y="128"/>
                    <a:pt x="1129" y="128"/>
                    <a:pt x="1129" y="131"/>
                  </a:cubicBezTo>
                  <a:cubicBezTo>
                    <a:pt x="1123" y="131"/>
                    <a:pt x="1122" y="136"/>
                    <a:pt x="1115" y="134"/>
                  </a:cubicBezTo>
                  <a:cubicBezTo>
                    <a:pt x="1114" y="135"/>
                    <a:pt x="1114" y="137"/>
                    <a:pt x="1111" y="137"/>
                  </a:cubicBezTo>
                  <a:cubicBezTo>
                    <a:pt x="1111" y="139"/>
                    <a:pt x="1114" y="138"/>
                    <a:pt x="1117" y="138"/>
                  </a:cubicBezTo>
                  <a:cubicBezTo>
                    <a:pt x="1118" y="139"/>
                    <a:pt x="1119" y="141"/>
                    <a:pt x="1121" y="141"/>
                  </a:cubicBezTo>
                  <a:cubicBezTo>
                    <a:pt x="1120" y="146"/>
                    <a:pt x="1120" y="144"/>
                    <a:pt x="1122" y="147"/>
                  </a:cubicBezTo>
                  <a:cubicBezTo>
                    <a:pt x="1123" y="150"/>
                    <a:pt x="1127" y="150"/>
                    <a:pt x="1129" y="152"/>
                  </a:cubicBezTo>
                  <a:cubicBezTo>
                    <a:pt x="1129" y="152"/>
                    <a:pt x="1125" y="157"/>
                    <a:pt x="1125" y="157"/>
                  </a:cubicBezTo>
                  <a:cubicBezTo>
                    <a:pt x="1121" y="157"/>
                    <a:pt x="1121" y="153"/>
                    <a:pt x="1119" y="154"/>
                  </a:cubicBezTo>
                  <a:cubicBezTo>
                    <a:pt x="1120" y="154"/>
                    <a:pt x="1121" y="157"/>
                    <a:pt x="1119" y="157"/>
                  </a:cubicBezTo>
                  <a:cubicBezTo>
                    <a:pt x="1115" y="157"/>
                    <a:pt x="1108" y="156"/>
                    <a:pt x="1104" y="158"/>
                  </a:cubicBezTo>
                  <a:cubicBezTo>
                    <a:pt x="1101" y="159"/>
                    <a:pt x="1096" y="161"/>
                    <a:pt x="1097" y="164"/>
                  </a:cubicBezTo>
                  <a:cubicBezTo>
                    <a:pt x="1091" y="162"/>
                    <a:pt x="1090" y="167"/>
                    <a:pt x="1086" y="168"/>
                  </a:cubicBezTo>
                  <a:cubicBezTo>
                    <a:pt x="1085" y="169"/>
                    <a:pt x="1084" y="170"/>
                    <a:pt x="1083" y="171"/>
                  </a:cubicBezTo>
                  <a:cubicBezTo>
                    <a:pt x="1082" y="171"/>
                    <a:pt x="1080" y="173"/>
                    <a:pt x="1079" y="173"/>
                  </a:cubicBezTo>
                  <a:cubicBezTo>
                    <a:pt x="1077" y="174"/>
                    <a:pt x="1076" y="175"/>
                    <a:pt x="1076" y="176"/>
                  </a:cubicBezTo>
                  <a:cubicBezTo>
                    <a:pt x="1072" y="175"/>
                    <a:pt x="1064" y="178"/>
                    <a:pt x="1062" y="175"/>
                  </a:cubicBezTo>
                  <a:cubicBezTo>
                    <a:pt x="1060" y="176"/>
                    <a:pt x="1057" y="175"/>
                    <a:pt x="1058" y="179"/>
                  </a:cubicBezTo>
                  <a:cubicBezTo>
                    <a:pt x="1050" y="180"/>
                    <a:pt x="1049" y="180"/>
                    <a:pt x="1041" y="179"/>
                  </a:cubicBezTo>
                  <a:cubicBezTo>
                    <a:pt x="1040" y="179"/>
                    <a:pt x="1039" y="180"/>
                    <a:pt x="1038" y="180"/>
                  </a:cubicBezTo>
                  <a:cubicBezTo>
                    <a:pt x="1037" y="181"/>
                    <a:pt x="1034" y="182"/>
                    <a:pt x="1034" y="185"/>
                  </a:cubicBezTo>
                  <a:cubicBezTo>
                    <a:pt x="1034" y="189"/>
                    <a:pt x="1027" y="187"/>
                    <a:pt x="1028" y="193"/>
                  </a:cubicBezTo>
                  <a:cubicBezTo>
                    <a:pt x="1027" y="198"/>
                    <a:pt x="1032" y="197"/>
                    <a:pt x="1034" y="199"/>
                  </a:cubicBezTo>
                  <a:cubicBezTo>
                    <a:pt x="1033" y="202"/>
                    <a:pt x="1033" y="206"/>
                    <a:pt x="1028" y="206"/>
                  </a:cubicBezTo>
                  <a:cubicBezTo>
                    <a:pt x="1029" y="209"/>
                    <a:pt x="1028" y="210"/>
                    <a:pt x="1025" y="210"/>
                  </a:cubicBezTo>
                  <a:cubicBezTo>
                    <a:pt x="1025" y="216"/>
                    <a:pt x="1025" y="216"/>
                    <a:pt x="1025" y="216"/>
                  </a:cubicBezTo>
                  <a:cubicBezTo>
                    <a:pt x="1026" y="218"/>
                    <a:pt x="1028" y="214"/>
                    <a:pt x="1028" y="217"/>
                  </a:cubicBezTo>
                  <a:cubicBezTo>
                    <a:pt x="1029" y="220"/>
                    <a:pt x="1026" y="219"/>
                    <a:pt x="1025" y="220"/>
                  </a:cubicBezTo>
                  <a:cubicBezTo>
                    <a:pt x="1025" y="220"/>
                    <a:pt x="1024" y="224"/>
                    <a:pt x="1024" y="224"/>
                  </a:cubicBezTo>
                  <a:cubicBezTo>
                    <a:pt x="1022" y="225"/>
                    <a:pt x="1019" y="224"/>
                    <a:pt x="1017" y="225"/>
                  </a:cubicBezTo>
                  <a:cubicBezTo>
                    <a:pt x="1016" y="226"/>
                    <a:pt x="1018" y="230"/>
                    <a:pt x="1017" y="231"/>
                  </a:cubicBezTo>
                  <a:cubicBezTo>
                    <a:pt x="1016" y="232"/>
                    <a:pt x="1016" y="228"/>
                    <a:pt x="1015" y="228"/>
                  </a:cubicBezTo>
                  <a:cubicBezTo>
                    <a:pt x="1014" y="228"/>
                    <a:pt x="1011" y="229"/>
                    <a:pt x="1014" y="235"/>
                  </a:cubicBezTo>
                  <a:cubicBezTo>
                    <a:pt x="1011" y="234"/>
                    <a:pt x="1012" y="237"/>
                    <a:pt x="1011" y="238"/>
                  </a:cubicBezTo>
                  <a:cubicBezTo>
                    <a:pt x="1011" y="238"/>
                    <a:pt x="1009" y="238"/>
                    <a:pt x="1009" y="238"/>
                  </a:cubicBezTo>
                  <a:cubicBezTo>
                    <a:pt x="1008" y="239"/>
                    <a:pt x="1008" y="242"/>
                    <a:pt x="1006" y="241"/>
                  </a:cubicBezTo>
                  <a:cubicBezTo>
                    <a:pt x="1006" y="243"/>
                    <a:pt x="1004" y="244"/>
                    <a:pt x="1004" y="246"/>
                  </a:cubicBezTo>
                  <a:cubicBezTo>
                    <a:pt x="1002" y="247"/>
                    <a:pt x="999" y="246"/>
                    <a:pt x="999" y="248"/>
                  </a:cubicBezTo>
                  <a:cubicBezTo>
                    <a:pt x="997" y="247"/>
                    <a:pt x="999" y="246"/>
                    <a:pt x="999" y="244"/>
                  </a:cubicBezTo>
                  <a:cubicBezTo>
                    <a:pt x="999" y="244"/>
                    <a:pt x="997" y="243"/>
                    <a:pt x="997" y="242"/>
                  </a:cubicBezTo>
                  <a:cubicBezTo>
                    <a:pt x="997" y="241"/>
                    <a:pt x="997" y="240"/>
                    <a:pt x="997" y="239"/>
                  </a:cubicBezTo>
                  <a:cubicBezTo>
                    <a:pt x="996" y="239"/>
                    <a:pt x="995" y="237"/>
                    <a:pt x="994" y="237"/>
                  </a:cubicBezTo>
                  <a:cubicBezTo>
                    <a:pt x="994" y="236"/>
                    <a:pt x="993" y="235"/>
                    <a:pt x="992" y="235"/>
                  </a:cubicBezTo>
                  <a:cubicBezTo>
                    <a:pt x="993" y="233"/>
                    <a:pt x="993" y="230"/>
                    <a:pt x="993" y="227"/>
                  </a:cubicBezTo>
                  <a:cubicBezTo>
                    <a:pt x="993" y="224"/>
                    <a:pt x="992" y="224"/>
                    <a:pt x="992" y="223"/>
                  </a:cubicBezTo>
                  <a:cubicBezTo>
                    <a:pt x="991" y="217"/>
                    <a:pt x="993" y="211"/>
                    <a:pt x="992" y="207"/>
                  </a:cubicBezTo>
                  <a:cubicBezTo>
                    <a:pt x="997" y="211"/>
                    <a:pt x="992" y="205"/>
                    <a:pt x="994" y="202"/>
                  </a:cubicBezTo>
                  <a:cubicBezTo>
                    <a:pt x="995" y="201"/>
                    <a:pt x="996" y="206"/>
                    <a:pt x="997" y="203"/>
                  </a:cubicBezTo>
                  <a:cubicBezTo>
                    <a:pt x="997" y="202"/>
                    <a:pt x="997" y="201"/>
                    <a:pt x="997" y="200"/>
                  </a:cubicBezTo>
                  <a:cubicBezTo>
                    <a:pt x="999" y="198"/>
                    <a:pt x="1004" y="194"/>
                    <a:pt x="1006" y="193"/>
                  </a:cubicBezTo>
                  <a:cubicBezTo>
                    <a:pt x="1006" y="193"/>
                    <a:pt x="1008" y="193"/>
                    <a:pt x="1007" y="192"/>
                  </a:cubicBezTo>
                  <a:cubicBezTo>
                    <a:pt x="1005" y="190"/>
                    <a:pt x="1008" y="191"/>
                    <a:pt x="1010" y="190"/>
                  </a:cubicBezTo>
                  <a:cubicBezTo>
                    <a:pt x="1012" y="189"/>
                    <a:pt x="1013" y="187"/>
                    <a:pt x="1013" y="183"/>
                  </a:cubicBezTo>
                  <a:cubicBezTo>
                    <a:pt x="1013" y="183"/>
                    <a:pt x="1018" y="181"/>
                    <a:pt x="1017" y="180"/>
                  </a:cubicBezTo>
                  <a:cubicBezTo>
                    <a:pt x="1017" y="180"/>
                    <a:pt x="1016" y="180"/>
                    <a:pt x="1015" y="180"/>
                  </a:cubicBezTo>
                  <a:cubicBezTo>
                    <a:pt x="1016" y="180"/>
                    <a:pt x="1017" y="178"/>
                    <a:pt x="1017" y="178"/>
                  </a:cubicBezTo>
                  <a:cubicBezTo>
                    <a:pt x="1018" y="177"/>
                    <a:pt x="1020" y="181"/>
                    <a:pt x="1020" y="175"/>
                  </a:cubicBezTo>
                  <a:cubicBezTo>
                    <a:pt x="1022" y="175"/>
                    <a:pt x="1025" y="174"/>
                    <a:pt x="1027" y="173"/>
                  </a:cubicBezTo>
                  <a:cubicBezTo>
                    <a:pt x="1027" y="173"/>
                    <a:pt x="1028" y="171"/>
                    <a:pt x="1028" y="171"/>
                  </a:cubicBezTo>
                  <a:cubicBezTo>
                    <a:pt x="1029" y="170"/>
                    <a:pt x="1030" y="171"/>
                    <a:pt x="1031" y="171"/>
                  </a:cubicBezTo>
                  <a:cubicBezTo>
                    <a:pt x="1032" y="170"/>
                    <a:pt x="1033" y="169"/>
                    <a:pt x="1034" y="168"/>
                  </a:cubicBezTo>
                  <a:cubicBezTo>
                    <a:pt x="1034" y="167"/>
                    <a:pt x="1035" y="168"/>
                    <a:pt x="1035" y="166"/>
                  </a:cubicBezTo>
                  <a:cubicBezTo>
                    <a:pt x="1035" y="165"/>
                    <a:pt x="1037" y="161"/>
                    <a:pt x="1039" y="164"/>
                  </a:cubicBezTo>
                  <a:cubicBezTo>
                    <a:pt x="1039" y="157"/>
                    <a:pt x="1039" y="157"/>
                    <a:pt x="1039" y="157"/>
                  </a:cubicBezTo>
                  <a:cubicBezTo>
                    <a:pt x="1036" y="156"/>
                    <a:pt x="1034" y="157"/>
                    <a:pt x="1032" y="158"/>
                  </a:cubicBezTo>
                  <a:cubicBezTo>
                    <a:pt x="1032" y="159"/>
                    <a:pt x="1030" y="160"/>
                    <a:pt x="1030" y="161"/>
                  </a:cubicBezTo>
                  <a:cubicBezTo>
                    <a:pt x="1029" y="162"/>
                    <a:pt x="1028" y="161"/>
                    <a:pt x="1028" y="162"/>
                  </a:cubicBezTo>
                  <a:cubicBezTo>
                    <a:pt x="1028" y="165"/>
                    <a:pt x="1023" y="164"/>
                    <a:pt x="1023" y="168"/>
                  </a:cubicBezTo>
                  <a:cubicBezTo>
                    <a:pt x="1020" y="167"/>
                    <a:pt x="1018" y="168"/>
                    <a:pt x="1018" y="171"/>
                  </a:cubicBezTo>
                  <a:cubicBezTo>
                    <a:pt x="1017" y="171"/>
                    <a:pt x="1018" y="168"/>
                    <a:pt x="1017" y="168"/>
                  </a:cubicBezTo>
                  <a:cubicBezTo>
                    <a:pt x="1017" y="168"/>
                    <a:pt x="1014" y="168"/>
                    <a:pt x="1014" y="168"/>
                  </a:cubicBezTo>
                  <a:cubicBezTo>
                    <a:pt x="1014" y="167"/>
                    <a:pt x="1015" y="165"/>
                    <a:pt x="1014" y="164"/>
                  </a:cubicBezTo>
                  <a:cubicBezTo>
                    <a:pt x="1008" y="164"/>
                    <a:pt x="1004" y="163"/>
                    <a:pt x="1000" y="164"/>
                  </a:cubicBezTo>
                  <a:cubicBezTo>
                    <a:pt x="998" y="164"/>
                    <a:pt x="1000" y="166"/>
                    <a:pt x="999" y="166"/>
                  </a:cubicBezTo>
                  <a:cubicBezTo>
                    <a:pt x="997" y="168"/>
                    <a:pt x="995" y="167"/>
                    <a:pt x="993" y="168"/>
                  </a:cubicBezTo>
                  <a:cubicBezTo>
                    <a:pt x="991" y="169"/>
                    <a:pt x="991" y="170"/>
                    <a:pt x="989" y="172"/>
                  </a:cubicBezTo>
                  <a:cubicBezTo>
                    <a:pt x="988" y="173"/>
                    <a:pt x="987" y="175"/>
                    <a:pt x="985" y="175"/>
                  </a:cubicBezTo>
                  <a:cubicBezTo>
                    <a:pt x="983" y="179"/>
                    <a:pt x="987" y="178"/>
                    <a:pt x="986" y="182"/>
                  </a:cubicBezTo>
                  <a:cubicBezTo>
                    <a:pt x="984" y="182"/>
                    <a:pt x="983" y="184"/>
                    <a:pt x="983" y="186"/>
                  </a:cubicBezTo>
                  <a:cubicBezTo>
                    <a:pt x="977" y="185"/>
                    <a:pt x="976" y="188"/>
                    <a:pt x="971" y="187"/>
                  </a:cubicBezTo>
                  <a:cubicBezTo>
                    <a:pt x="969" y="186"/>
                    <a:pt x="970" y="185"/>
                    <a:pt x="971" y="183"/>
                  </a:cubicBezTo>
                  <a:cubicBezTo>
                    <a:pt x="968" y="184"/>
                    <a:pt x="968" y="182"/>
                    <a:pt x="968" y="180"/>
                  </a:cubicBezTo>
                  <a:cubicBezTo>
                    <a:pt x="966" y="180"/>
                    <a:pt x="962" y="181"/>
                    <a:pt x="962" y="179"/>
                  </a:cubicBezTo>
                  <a:cubicBezTo>
                    <a:pt x="956" y="183"/>
                    <a:pt x="947" y="185"/>
                    <a:pt x="938" y="186"/>
                  </a:cubicBezTo>
                  <a:cubicBezTo>
                    <a:pt x="938" y="184"/>
                    <a:pt x="934" y="185"/>
                    <a:pt x="936" y="180"/>
                  </a:cubicBezTo>
                  <a:cubicBezTo>
                    <a:pt x="930" y="180"/>
                    <a:pt x="930" y="180"/>
                    <a:pt x="930" y="180"/>
                  </a:cubicBezTo>
                  <a:cubicBezTo>
                    <a:pt x="924" y="182"/>
                    <a:pt x="919" y="184"/>
                    <a:pt x="915" y="186"/>
                  </a:cubicBezTo>
                  <a:cubicBezTo>
                    <a:pt x="911" y="188"/>
                    <a:pt x="908" y="192"/>
                    <a:pt x="903" y="193"/>
                  </a:cubicBezTo>
                  <a:cubicBezTo>
                    <a:pt x="904" y="196"/>
                    <a:pt x="903" y="197"/>
                    <a:pt x="900" y="197"/>
                  </a:cubicBezTo>
                  <a:cubicBezTo>
                    <a:pt x="902" y="201"/>
                    <a:pt x="898" y="201"/>
                    <a:pt x="899" y="204"/>
                  </a:cubicBezTo>
                  <a:cubicBezTo>
                    <a:pt x="896" y="202"/>
                    <a:pt x="894" y="210"/>
                    <a:pt x="892" y="209"/>
                  </a:cubicBezTo>
                  <a:cubicBezTo>
                    <a:pt x="889" y="206"/>
                    <a:pt x="892" y="210"/>
                    <a:pt x="888" y="210"/>
                  </a:cubicBezTo>
                  <a:cubicBezTo>
                    <a:pt x="885" y="210"/>
                    <a:pt x="885" y="211"/>
                    <a:pt x="885" y="213"/>
                  </a:cubicBezTo>
                  <a:cubicBezTo>
                    <a:pt x="878" y="210"/>
                    <a:pt x="881" y="218"/>
                    <a:pt x="875" y="217"/>
                  </a:cubicBezTo>
                  <a:cubicBezTo>
                    <a:pt x="876" y="218"/>
                    <a:pt x="880" y="224"/>
                    <a:pt x="881" y="221"/>
                  </a:cubicBezTo>
                  <a:cubicBezTo>
                    <a:pt x="883" y="222"/>
                    <a:pt x="882" y="225"/>
                    <a:pt x="882" y="227"/>
                  </a:cubicBezTo>
                  <a:cubicBezTo>
                    <a:pt x="884" y="225"/>
                    <a:pt x="886" y="228"/>
                    <a:pt x="886" y="228"/>
                  </a:cubicBezTo>
                  <a:cubicBezTo>
                    <a:pt x="888" y="228"/>
                    <a:pt x="889" y="226"/>
                    <a:pt x="892" y="227"/>
                  </a:cubicBezTo>
                  <a:cubicBezTo>
                    <a:pt x="892" y="227"/>
                    <a:pt x="894" y="228"/>
                    <a:pt x="893" y="228"/>
                  </a:cubicBezTo>
                  <a:cubicBezTo>
                    <a:pt x="895" y="228"/>
                    <a:pt x="897" y="224"/>
                    <a:pt x="898" y="227"/>
                  </a:cubicBezTo>
                  <a:cubicBezTo>
                    <a:pt x="899" y="227"/>
                    <a:pt x="899" y="225"/>
                    <a:pt x="899" y="224"/>
                  </a:cubicBezTo>
                  <a:cubicBezTo>
                    <a:pt x="901" y="225"/>
                    <a:pt x="901" y="235"/>
                    <a:pt x="905" y="230"/>
                  </a:cubicBezTo>
                  <a:cubicBezTo>
                    <a:pt x="908" y="229"/>
                    <a:pt x="904" y="236"/>
                    <a:pt x="909" y="234"/>
                  </a:cubicBezTo>
                  <a:cubicBezTo>
                    <a:pt x="909" y="235"/>
                    <a:pt x="906" y="234"/>
                    <a:pt x="906" y="235"/>
                  </a:cubicBezTo>
                  <a:cubicBezTo>
                    <a:pt x="906" y="235"/>
                    <a:pt x="908" y="239"/>
                    <a:pt x="907" y="241"/>
                  </a:cubicBezTo>
                  <a:cubicBezTo>
                    <a:pt x="907" y="241"/>
                    <a:pt x="906" y="241"/>
                    <a:pt x="906" y="242"/>
                  </a:cubicBezTo>
                  <a:cubicBezTo>
                    <a:pt x="906" y="243"/>
                    <a:pt x="905" y="244"/>
                    <a:pt x="905" y="245"/>
                  </a:cubicBezTo>
                  <a:cubicBezTo>
                    <a:pt x="904" y="249"/>
                    <a:pt x="907" y="258"/>
                    <a:pt x="902" y="253"/>
                  </a:cubicBezTo>
                  <a:cubicBezTo>
                    <a:pt x="903" y="266"/>
                    <a:pt x="897" y="271"/>
                    <a:pt x="895" y="280"/>
                  </a:cubicBezTo>
                  <a:cubicBezTo>
                    <a:pt x="893" y="282"/>
                    <a:pt x="893" y="281"/>
                    <a:pt x="891" y="280"/>
                  </a:cubicBezTo>
                  <a:cubicBezTo>
                    <a:pt x="890" y="281"/>
                    <a:pt x="891" y="283"/>
                    <a:pt x="891" y="284"/>
                  </a:cubicBezTo>
                  <a:cubicBezTo>
                    <a:pt x="890" y="286"/>
                    <a:pt x="888" y="285"/>
                    <a:pt x="886" y="286"/>
                  </a:cubicBezTo>
                  <a:cubicBezTo>
                    <a:pt x="886" y="286"/>
                    <a:pt x="887" y="288"/>
                    <a:pt x="886" y="288"/>
                  </a:cubicBezTo>
                  <a:cubicBezTo>
                    <a:pt x="886" y="289"/>
                    <a:pt x="884" y="288"/>
                    <a:pt x="884" y="288"/>
                  </a:cubicBezTo>
                  <a:cubicBezTo>
                    <a:pt x="883" y="289"/>
                    <a:pt x="885" y="290"/>
                    <a:pt x="885" y="290"/>
                  </a:cubicBezTo>
                  <a:cubicBezTo>
                    <a:pt x="884" y="291"/>
                    <a:pt x="882" y="291"/>
                    <a:pt x="881" y="293"/>
                  </a:cubicBezTo>
                  <a:cubicBezTo>
                    <a:pt x="880" y="294"/>
                    <a:pt x="880" y="296"/>
                    <a:pt x="879" y="297"/>
                  </a:cubicBezTo>
                  <a:cubicBezTo>
                    <a:pt x="878" y="298"/>
                    <a:pt x="877" y="297"/>
                    <a:pt x="875" y="298"/>
                  </a:cubicBezTo>
                  <a:cubicBezTo>
                    <a:pt x="874" y="299"/>
                    <a:pt x="875" y="301"/>
                    <a:pt x="874" y="303"/>
                  </a:cubicBezTo>
                  <a:cubicBezTo>
                    <a:pt x="873" y="303"/>
                    <a:pt x="871" y="302"/>
                    <a:pt x="871" y="303"/>
                  </a:cubicBezTo>
                  <a:cubicBezTo>
                    <a:pt x="871" y="303"/>
                    <a:pt x="871" y="306"/>
                    <a:pt x="870" y="305"/>
                  </a:cubicBezTo>
                  <a:cubicBezTo>
                    <a:pt x="869" y="304"/>
                    <a:pt x="867" y="304"/>
                    <a:pt x="867" y="308"/>
                  </a:cubicBezTo>
                  <a:cubicBezTo>
                    <a:pt x="860" y="309"/>
                    <a:pt x="860" y="308"/>
                    <a:pt x="853" y="308"/>
                  </a:cubicBezTo>
                  <a:cubicBezTo>
                    <a:pt x="853" y="309"/>
                    <a:pt x="847" y="312"/>
                    <a:pt x="850" y="312"/>
                  </a:cubicBezTo>
                  <a:cubicBezTo>
                    <a:pt x="851" y="315"/>
                    <a:pt x="840" y="313"/>
                    <a:pt x="846" y="315"/>
                  </a:cubicBezTo>
                  <a:cubicBezTo>
                    <a:pt x="845" y="317"/>
                    <a:pt x="843" y="317"/>
                    <a:pt x="843" y="315"/>
                  </a:cubicBezTo>
                  <a:cubicBezTo>
                    <a:pt x="839" y="318"/>
                    <a:pt x="841" y="321"/>
                    <a:pt x="842" y="326"/>
                  </a:cubicBezTo>
                  <a:cubicBezTo>
                    <a:pt x="837" y="327"/>
                    <a:pt x="839" y="327"/>
                    <a:pt x="835" y="326"/>
                  </a:cubicBezTo>
                  <a:cubicBezTo>
                    <a:pt x="836" y="328"/>
                    <a:pt x="836" y="329"/>
                    <a:pt x="833" y="329"/>
                  </a:cubicBezTo>
                  <a:cubicBezTo>
                    <a:pt x="833" y="332"/>
                    <a:pt x="834" y="344"/>
                    <a:pt x="836" y="340"/>
                  </a:cubicBezTo>
                  <a:cubicBezTo>
                    <a:pt x="839" y="340"/>
                    <a:pt x="836" y="351"/>
                    <a:pt x="840" y="352"/>
                  </a:cubicBezTo>
                  <a:cubicBezTo>
                    <a:pt x="844" y="352"/>
                    <a:pt x="839" y="356"/>
                    <a:pt x="843" y="357"/>
                  </a:cubicBezTo>
                  <a:cubicBezTo>
                    <a:pt x="842" y="357"/>
                    <a:pt x="842" y="360"/>
                    <a:pt x="842" y="360"/>
                  </a:cubicBezTo>
                  <a:cubicBezTo>
                    <a:pt x="840" y="361"/>
                    <a:pt x="839" y="359"/>
                    <a:pt x="839" y="359"/>
                  </a:cubicBezTo>
                  <a:cubicBezTo>
                    <a:pt x="837" y="359"/>
                    <a:pt x="838" y="361"/>
                    <a:pt x="837" y="361"/>
                  </a:cubicBezTo>
                  <a:cubicBezTo>
                    <a:pt x="836" y="362"/>
                    <a:pt x="834" y="361"/>
                    <a:pt x="833" y="361"/>
                  </a:cubicBezTo>
                  <a:cubicBezTo>
                    <a:pt x="830" y="362"/>
                    <a:pt x="826" y="365"/>
                    <a:pt x="823" y="363"/>
                  </a:cubicBezTo>
                  <a:cubicBezTo>
                    <a:pt x="823" y="360"/>
                    <a:pt x="824" y="359"/>
                    <a:pt x="825" y="357"/>
                  </a:cubicBezTo>
                  <a:cubicBezTo>
                    <a:pt x="825" y="354"/>
                    <a:pt x="823" y="350"/>
                    <a:pt x="826" y="349"/>
                  </a:cubicBezTo>
                  <a:cubicBezTo>
                    <a:pt x="826" y="347"/>
                    <a:pt x="822" y="348"/>
                    <a:pt x="823" y="343"/>
                  </a:cubicBezTo>
                  <a:cubicBezTo>
                    <a:pt x="820" y="342"/>
                    <a:pt x="818" y="344"/>
                    <a:pt x="815" y="340"/>
                  </a:cubicBezTo>
                  <a:cubicBezTo>
                    <a:pt x="814" y="336"/>
                    <a:pt x="820" y="339"/>
                    <a:pt x="818" y="333"/>
                  </a:cubicBezTo>
                  <a:cubicBezTo>
                    <a:pt x="817" y="332"/>
                    <a:pt x="816" y="333"/>
                    <a:pt x="816" y="333"/>
                  </a:cubicBezTo>
                  <a:cubicBezTo>
                    <a:pt x="815" y="333"/>
                    <a:pt x="814" y="332"/>
                    <a:pt x="814" y="331"/>
                  </a:cubicBezTo>
                  <a:cubicBezTo>
                    <a:pt x="813" y="330"/>
                    <a:pt x="811" y="329"/>
                    <a:pt x="811" y="328"/>
                  </a:cubicBezTo>
                  <a:cubicBezTo>
                    <a:pt x="810" y="329"/>
                    <a:pt x="808" y="329"/>
                    <a:pt x="806" y="329"/>
                  </a:cubicBezTo>
                  <a:cubicBezTo>
                    <a:pt x="805" y="329"/>
                    <a:pt x="806" y="331"/>
                    <a:pt x="806" y="331"/>
                  </a:cubicBezTo>
                  <a:cubicBezTo>
                    <a:pt x="806" y="335"/>
                    <a:pt x="803" y="327"/>
                    <a:pt x="804" y="333"/>
                  </a:cubicBezTo>
                  <a:cubicBezTo>
                    <a:pt x="800" y="330"/>
                    <a:pt x="800" y="337"/>
                    <a:pt x="795" y="333"/>
                  </a:cubicBezTo>
                  <a:cubicBezTo>
                    <a:pt x="799" y="330"/>
                    <a:pt x="795" y="328"/>
                    <a:pt x="799" y="325"/>
                  </a:cubicBezTo>
                  <a:cubicBezTo>
                    <a:pt x="802" y="323"/>
                    <a:pt x="793" y="324"/>
                    <a:pt x="792" y="326"/>
                  </a:cubicBezTo>
                  <a:cubicBezTo>
                    <a:pt x="792" y="330"/>
                    <a:pt x="790" y="325"/>
                    <a:pt x="791" y="325"/>
                  </a:cubicBezTo>
                  <a:cubicBezTo>
                    <a:pt x="788" y="325"/>
                    <a:pt x="789" y="329"/>
                    <a:pt x="787" y="329"/>
                  </a:cubicBezTo>
                  <a:cubicBezTo>
                    <a:pt x="786" y="329"/>
                    <a:pt x="783" y="331"/>
                    <a:pt x="783" y="332"/>
                  </a:cubicBezTo>
                  <a:cubicBezTo>
                    <a:pt x="782" y="333"/>
                    <a:pt x="781" y="333"/>
                    <a:pt x="781" y="335"/>
                  </a:cubicBezTo>
                  <a:cubicBezTo>
                    <a:pt x="776" y="334"/>
                    <a:pt x="777" y="334"/>
                    <a:pt x="771" y="335"/>
                  </a:cubicBezTo>
                  <a:cubicBezTo>
                    <a:pt x="773" y="335"/>
                    <a:pt x="772" y="338"/>
                    <a:pt x="773" y="339"/>
                  </a:cubicBezTo>
                  <a:cubicBezTo>
                    <a:pt x="774" y="340"/>
                    <a:pt x="776" y="338"/>
                    <a:pt x="777" y="339"/>
                  </a:cubicBezTo>
                  <a:cubicBezTo>
                    <a:pt x="777" y="339"/>
                    <a:pt x="777" y="341"/>
                    <a:pt x="777" y="342"/>
                  </a:cubicBezTo>
                  <a:cubicBezTo>
                    <a:pt x="778" y="342"/>
                    <a:pt x="780" y="341"/>
                    <a:pt x="781" y="342"/>
                  </a:cubicBezTo>
                  <a:cubicBezTo>
                    <a:pt x="782" y="342"/>
                    <a:pt x="781" y="344"/>
                    <a:pt x="781" y="345"/>
                  </a:cubicBezTo>
                  <a:cubicBezTo>
                    <a:pt x="782" y="346"/>
                    <a:pt x="784" y="345"/>
                    <a:pt x="785" y="346"/>
                  </a:cubicBezTo>
                  <a:cubicBezTo>
                    <a:pt x="787" y="346"/>
                    <a:pt x="786" y="343"/>
                    <a:pt x="788" y="343"/>
                  </a:cubicBezTo>
                  <a:cubicBezTo>
                    <a:pt x="794" y="343"/>
                    <a:pt x="798" y="344"/>
                    <a:pt x="798" y="349"/>
                  </a:cubicBezTo>
                  <a:cubicBezTo>
                    <a:pt x="796" y="351"/>
                    <a:pt x="793" y="351"/>
                    <a:pt x="791" y="349"/>
                  </a:cubicBezTo>
                  <a:cubicBezTo>
                    <a:pt x="790" y="350"/>
                    <a:pt x="789" y="353"/>
                    <a:pt x="790" y="356"/>
                  </a:cubicBezTo>
                  <a:cubicBezTo>
                    <a:pt x="787" y="355"/>
                    <a:pt x="787" y="357"/>
                    <a:pt x="788" y="357"/>
                  </a:cubicBezTo>
                  <a:cubicBezTo>
                    <a:pt x="788" y="359"/>
                    <a:pt x="785" y="358"/>
                    <a:pt x="783" y="359"/>
                  </a:cubicBezTo>
                  <a:cubicBezTo>
                    <a:pt x="785" y="364"/>
                    <a:pt x="790" y="366"/>
                    <a:pt x="790" y="373"/>
                  </a:cubicBezTo>
                  <a:cubicBezTo>
                    <a:pt x="793" y="368"/>
                    <a:pt x="791" y="372"/>
                    <a:pt x="794" y="374"/>
                  </a:cubicBezTo>
                  <a:cubicBezTo>
                    <a:pt x="793" y="379"/>
                    <a:pt x="795" y="386"/>
                    <a:pt x="792" y="389"/>
                  </a:cubicBezTo>
                  <a:cubicBezTo>
                    <a:pt x="795" y="393"/>
                    <a:pt x="796" y="397"/>
                    <a:pt x="795" y="404"/>
                  </a:cubicBezTo>
                  <a:cubicBezTo>
                    <a:pt x="791" y="400"/>
                    <a:pt x="793" y="410"/>
                    <a:pt x="791" y="408"/>
                  </a:cubicBezTo>
                  <a:cubicBezTo>
                    <a:pt x="789" y="406"/>
                    <a:pt x="791" y="408"/>
                    <a:pt x="790" y="409"/>
                  </a:cubicBezTo>
                  <a:cubicBezTo>
                    <a:pt x="789" y="410"/>
                    <a:pt x="786" y="410"/>
                    <a:pt x="787" y="415"/>
                  </a:cubicBezTo>
                  <a:cubicBezTo>
                    <a:pt x="782" y="413"/>
                    <a:pt x="786" y="419"/>
                    <a:pt x="781" y="418"/>
                  </a:cubicBezTo>
                  <a:cubicBezTo>
                    <a:pt x="785" y="421"/>
                    <a:pt x="775" y="423"/>
                    <a:pt x="777" y="425"/>
                  </a:cubicBezTo>
                  <a:cubicBezTo>
                    <a:pt x="779" y="427"/>
                    <a:pt x="776" y="425"/>
                    <a:pt x="774" y="427"/>
                  </a:cubicBezTo>
                  <a:cubicBezTo>
                    <a:pt x="773" y="428"/>
                    <a:pt x="774" y="430"/>
                    <a:pt x="773" y="432"/>
                  </a:cubicBezTo>
                  <a:cubicBezTo>
                    <a:pt x="772" y="432"/>
                    <a:pt x="770" y="431"/>
                    <a:pt x="770" y="432"/>
                  </a:cubicBezTo>
                  <a:cubicBezTo>
                    <a:pt x="770" y="432"/>
                    <a:pt x="770" y="434"/>
                    <a:pt x="770" y="434"/>
                  </a:cubicBezTo>
                  <a:cubicBezTo>
                    <a:pt x="769" y="436"/>
                    <a:pt x="764" y="433"/>
                    <a:pt x="766" y="437"/>
                  </a:cubicBezTo>
                  <a:cubicBezTo>
                    <a:pt x="757" y="438"/>
                    <a:pt x="758" y="438"/>
                    <a:pt x="749" y="437"/>
                  </a:cubicBezTo>
                  <a:cubicBezTo>
                    <a:pt x="747" y="437"/>
                    <a:pt x="748" y="440"/>
                    <a:pt x="748" y="441"/>
                  </a:cubicBezTo>
                  <a:cubicBezTo>
                    <a:pt x="744" y="439"/>
                    <a:pt x="740" y="445"/>
                    <a:pt x="739" y="444"/>
                  </a:cubicBezTo>
                  <a:cubicBezTo>
                    <a:pt x="737" y="442"/>
                    <a:pt x="739" y="446"/>
                    <a:pt x="734" y="446"/>
                  </a:cubicBezTo>
                  <a:cubicBezTo>
                    <a:pt x="731" y="446"/>
                    <a:pt x="735" y="448"/>
                    <a:pt x="732" y="448"/>
                  </a:cubicBezTo>
                  <a:cubicBezTo>
                    <a:pt x="729" y="452"/>
                    <a:pt x="727" y="446"/>
                    <a:pt x="724" y="446"/>
                  </a:cubicBezTo>
                  <a:cubicBezTo>
                    <a:pt x="719" y="445"/>
                    <a:pt x="719" y="447"/>
                    <a:pt x="715" y="447"/>
                  </a:cubicBezTo>
                  <a:cubicBezTo>
                    <a:pt x="713" y="448"/>
                    <a:pt x="713" y="450"/>
                    <a:pt x="712" y="453"/>
                  </a:cubicBezTo>
                  <a:cubicBezTo>
                    <a:pt x="708" y="451"/>
                    <a:pt x="708" y="455"/>
                    <a:pt x="705" y="455"/>
                  </a:cubicBezTo>
                  <a:cubicBezTo>
                    <a:pt x="704" y="459"/>
                    <a:pt x="708" y="458"/>
                    <a:pt x="708" y="461"/>
                  </a:cubicBezTo>
                  <a:cubicBezTo>
                    <a:pt x="708" y="462"/>
                    <a:pt x="708" y="464"/>
                    <a:pt x="710" y="464"/>
                  </a:cubicBezTo>
                  <a:cubicBezTo>
                    <a:pt x="711" y="464"/>
                    <a:pt x="710" y="466"/>
                    <a:pt x="711" y="467"/>
                  </a:cubicBezTo>
                  <a:cubicBezTo>
                    <a:pt x="712" y="468"/>
                    <a:pt x="714" y="467"/>
                    <a:pt x="715" y="468"/>
                  </a:cubicBezTo>
                  <a:cubicBezTo>
                    <a:pt x="716" y="468"/>
                    <a:pt x="715" y="470"/>
                    <a:pt x="715" y="471"/>
                  </a:cubicBezTo>
                  <a:cubicBezTo>
                    <a:pt x="716" y="471"/>
                    <a:pt x="718" y="470"/>
                    <a:pt x="718" y="471"/>
                  </a:cubicBezTo>
                  <a:cubicBezTo>
                    <a:pt x="719" y="472"/>
                    <a:pt x="719" y="476"/>
                    <a:pt x="721" y="478"/>
                  </a:cubicBezTo>
                  <a:cubicBezTo>
                    <a:pt x="722" y="479"/>
                    <a:pt x="725" y="482"/>
                    <a:pt x="725" y="482"/>
                  </a:cubicBezTo>
                  <a:cubicBezTo>
                    <a:pt x="726" y="484"/>
                    <a:pt x="725" y="486"/>
                    <a:pt x="725" y="488"/>
                  </a:cubicBezTo>
                  <a:cubicBezTo>
                    <a:pt x="725" y="490"/>
                    <a:pt x="727" y="491"/>
                    <a:pt x="727" y="493"/>
                  </a:cubicBezTo>
                  <a:cubicBezTo>
                    <a:pt x="726" y="496"/>
                    <a:pt x="725" y="496"/>
                    <a:pt x="725" y="498"/>
                  </a:cubicBezTo>
                  <a:cubicBezTo>
                    <a:pt x="725" y="500"/>
                    <a:pt x="726" y="503"/>
                    <a:pt x="722" y="500"/>
                  </a:cubicBezTo>
                  <a:cubicBezTo>
                    <a:pt x="724" y="506"/>
                    <a:pt x="718" y="503"/>
                    <a:pt x="720" y="507"/>
                  </a:cubicBezTo>
                  <a:cubicBezTo>
                    <a:pt x="714" y="505"/>
                    <a:pt x="715" y="510"/>
                    <a:pt x="711" y="510"/>
                  </a:cubicBezTo>
                  <a:cubicBezTo>
                    <a:pt x="709" y="510"/>
                    <a:pt x="710" y="512"/>
                    <a:pt x="710" y="513"/>
                  </a:cubicBezTo>
                  <a:cubicBezTo>
                    <a:pt x="709" y="513"/>
                    <a:pt x="706" y="513"/>
                    <a:pt x="707" y="514"/>
                  </a:cubicBezTo>
                  <a:cubicBezTo>
                    <a:pt x="708" y="516"/>
                    <a:pt x="708" y="515"/>
                    <a:pt x="707" y="516"/>
                  </a:cubicBezTo>
                  <a:cubicBezTo>
                    <a:pt x="706" y="517"/>
                    <a:pt x="705" y="519"/>
                    <a:pt x="703" y="519"/>
                  </a:cubicBezTo>
                  <a:cubicBezTo>
                    <a:pt x="704" y="511"/>
                    <a:pt x="700" y="518"/>
                    <a:pt x="700" y="514"/>
                  </a:cubicBezTo>
                  <a:cubicBezTo>
                    <a:pt x="700" y="513"/>
                    <a:pt x="699" y="510"/>
                    <a:pt x="697" y="509"/>
                  </a:cubicBezTo>
                  <a:cubicBezTo>
                    <a:pt x="697" y="508"/>
                    <a:pt x="695" y="509"/>
                    <a:pt x="694" y="509"/>
                  </a:cubicBezTo>
                  <a:cubicBezTo>
                    <a:pt x="694" y="508"/>
                    <a:pt x="695" y="506"/>
                    <a:pt x="694" y="506"/>
                  </a:cubicBezTo>
                  <a:cubicBezTo>
                    <a:pt x="693" y="505"/>
                    <a:pt x="689" y="506"/>
                    <a:pt x="689" y="505"/>
                  </a:cubicBezTo>
                  <a:cubicBezTo>
                    <a:pt x="688" y="504"/>
                    <a:pt x="689" y="502"/>
                    <a:pt x="689" y="502"/>
                  </a:cubicBezTo>
                  <a:cubicBezTo>
                    <a:pt x="688" y="501"/>
                    <a:pt x="686" y="502"/>
                    <a:pt x="684" y="502"/>
                  </a:cubicBezTo>
                  <a:cubicBezTo>
                    <a:pt x="683" y="502"/>
                    <a:pt x="684" y="498"/>
                    <a:pt x="683" y="498"/>
                  </a:cubicBezTo>
                  <a:cubicBezTo>
                    <a:pt x="682" y="497"/>
                    <a:pt x="681" y="498"/>
                    <a:pt x="682" y="499"/>
                  </a:cubicBezTo>
                  <a:cubicBezTo>
                    <a:pt x="679" y="496"/>
                    <a:pt x="680" y="496"/>
                    <a:pt x="677" y="493"/>
                  </a:cubicBezTo>
                  <a:cubicBezTo>
                    <a:pt x="673" y="492"/>
                    <a:pt x="674" y="498"/>
                    <a:pt x="673" y="500"/>
                  </a:cubicBezTo>
                  <a:cubicBezTo>
                    <a:pt x="673" y="501"/>
                    <a:pt x="671" y="501"/>
                    <a:pt x="670" y="502"/>
                  </a:cubicBezTo>
                  <a:cubicBezTo>
                    <a:pt x="670" y="504"/>
                    <a:pt x="671" y="508"/>
                    <a:pt x="669" y="510"/>
                  </a:cubicBezTo>
                  <a:cubicBezTo>
                    <a:pt x="670" y="511"/>
                    <a:pt x="670" y="512"/>
                    <a:pt x="670" y="514"/>
                  </a:cubicBezTo>
                  <a:cubicBezTo>
                    <a:pt x="671" y="516"/>
                    <a:pt x="673" y="518"/>
                    <a:pt x="673" y="516"/>
                  </a:cubicBezTo>
                  <a:cubicBezTo>
                    <a:pt x="677" y="519"/>
                    <a:pt x="675" y="521"/>
                    <a:pt x="675" y="526"/>
                  </a:cubicBezTo>
                  <a:cubicBezTo>
                    <a:pt x="675" y="527"/>
                    <a:pt x="676" y="527"/>
                    <a:pt x="676" y="528"/>
                  </a:cubicBezTo>
                  <a:cubicBezTo>
                    <a:pt x="677" y="529"/>
                    <a:pt x="678" y="531"/>
                    <a:pt x="679" y="531"/>
                  </a:cubicBezTo>
                  <a:cubicBezTo>
                    <a:pt x="681" y="533"/>
                    <a:pt x="683" y="534"/>
                    <a:pt x="686" y="535"/>
                  </a:cubicBezTo>
                  <a:cubicBezTo>
                    <a:pt x="687" y="536"/>
                    <a:pt x="686" y="537"/>
                    <a:pt x="687" y="537"/>
                  </a:cubicBezTo>
                  <a:cubicBezTo>
                    <a:pt x="689" y="537"/>
                    <a:pt x="688" y="538"/>
                    <a:pt x="689" y="540"/>
                  </a:cubicBezTo>
                  <a:cubicBezTo>
                    <a:pt x="689" y="541"/>
                    <a:pt x="691" y="540"/>
                    <a:pt x="691" y="541"/>
                  </a:cubicBezTo>
                  <a:cubicBezTo>
                    <a:pt x="692" y="542"/>
                    <a:pt x="691" y="545"/>
                    <a:pt x="691" y="547"/>
                  </a:cubicBezTo>
                  <a:cubicBezTo>
                    <a:pt x="692" y="547"/>
                    <a:pt x="694" y="549"/>
                    <a:pt x="694" y="549"/>
                  </a:cubicBezTo>
                  <a:cubicBezTo>
                    <a:pt x="694" y="550"/>
                    <a:pt x="691" y="554"/>
                    <a:pt x="696" y="555"/>
                  </a:cubicBezTo>
                  <a:cubicBezTo>
                    <a:pt x="695" y="558"/>
                    <a:pt x="692" y="557"/>
                    <a:pt x="690" y="556"/>
                  </a:cubicBezTo>
                  <a:cubicBezTo>
                    <a:pt x="688" y="556"/>
                    <a:pt x="684" y="556"/>
                    <a:pt x="683" y="555"/>
                  </a:cubicBezTo>
                  <a:cubicBezTo>
                    <a:pt x="684" y="556"/>
                    <a:pt x="685" y="549"/>
                    <a:pt x="682" y="554"/>
                  </a:cubicBezTo>
                  <a:cubicBezTo>
                    <a:pt x="679" y="552"/>
                    <a:pt x="680" y="549"/>
                    <a:pt x="679" y="547"/>
                  </a:cubicBezTo>
                  <a:cubicBezTo>
                    <a:pt x="678" y="545"/>
                    <a:pt x="676" y="544"/>
                    <a:pt x="675" y="542"/>
                  </a:cubicBezTo>
                  <a:cubicBezTo>
                    <a:pt x="674" y="540"/>
                    <a:pt x="674" y="538"/>
                    <a:pt x="676" y="538"/>
                  </a:cubicBezTo>
                  <a:cubicBezTo>
                    <a:pt x="674" y="535"/>
                    <a:pt x="673" y="531"/>
                    <a:pt x="669" y="530"/>
                  </a:cubicBezTo>
                  <a:cubicBezTo>
                    <a:pt x="669" y="527"/>
                    <a:pt x="667" y="526"/>
                    <a:pt x="669" y="526"/>
                  </a:cubicBezTo>
                  <a:cubicBezTo>
                    <a:pt x="668" y="524"/>
                    <a:pt x="666" y="523"/>
                    <a:pt x="665" y="523"/>
                  </a:cubicBezTo>
                  <a:cubicBezTo>
                    <a:pt x="665" y="521"/>
                    <a:pt x="665" y="519"/>
                    <a:pt x="663" y="519"/>
                  </a:cubicBezTo>
                  <a:cubicBezTo>
                    <a:pt x="663" y="516"/>
                    <a:pt x="664" y="515"/>
                    <a:pt x="665" y="513"/>
                  </a:cubicBezTo>
                  <a:cubicBezTo>
                    <a:pt x="665" y="511"/>
                    <a:pt x="664" y="509"/>
                    <a:pt x="662" y="509"/>
                  </a:cubicBezTo>
                  <a:cubicBezTo>
                    <a:pt x="663" y="507"/>
                    <a:pt x="664" y="506"/>
                    <a:pt x="662" y="506"/>
                  </a:cubicBezTo>
                  <a:cubicBezTo>
                    <a:pt x="662" y="504"/>
                    <a:pt x="665" y="505"/>
                    <a:pt x="668" y="505"/>
                  </a:cubicBezTo>
                  <a:cubicBezTo>
                    <a:pt x="667" y="503"/>
                    <a:pt x="666" y="503"/>
                    <a:pt x="666" y="502"/>
                  </a:cubicBezTo>
                  <a:cubicBezTo>
                    <a:pt x="666" y="501"/>
                    <a:pt x="668" y="500"/>
                    <a:pt x="668" y="499"/>
                  </a:cubicBezTo>
                  <a:cubicBezTo>
                    <a:pt x="667" y="497"/>
                    <a:pt x="665" y="495"/>
                    <a:pt x="665" y="492"/>
                  </a:cubicBezTo>
                  <a:cubicBezTo>
                    <a:pt x="664" y="489"/>
                    <a:pt x="665" y="485"/>
                    <a:pt x="665" y="483"/>
                  </a:cubicBezTo>
                  <a:cubicBezTo>
                    <a:pt x="664" y="482"/>
                    <a:pt x="663" y="482"/>
                    <a:pt x="662" y="481"/>
                  </a:cubicBezTo>
                  <a:cubicBezTo>
                    <a:pt x="661" y="479"/>
                    <a:pt x="661" y="478"/>
                    <a:pt x="661" y="476"/>
                  </a:cubicBezTo>
                  <a:cubicBezTo>
                    <a:pt x="659" y="474"/>
                    <a:pt x="658" y="472"/>
                    <a:pt x="656" y="471"/>
                  </a:cubicBezTo>
                  <a:cubicBezTo>
                    <a:pt x="652" y="470"/>
                    <a:pt x="654" y="476"/>
                    <a:pt x="651" y="472"/>
                  </a:cubicBezTo>
                  <a:cubicBezTo>
                    <a:pt x="649" y="472"/>
                    <a:pt x="650" y="475"/>
                    <a:pt x="649" y="476"/>
                  </a:cubicBezTo>
                  <a:cubicBezTo>
                    <a:pt x="649" y="477"/>
                    <a:pt x="647" y="476"/>
                    <a:pt x="647" y="476"/>
                  </a:cubicBezTo>
                  <a:cubicBezTo>
                    <a:pt x="646" y="477"/>
                    <a:pt x="647" y="480"/>
                    <a:pt x="645" y="479"/>
                  </a:cubicBezTo>
                  <a:cubicBezTo>
                    <a:pt x="642" y="480"/>
                    <a:pt x="642" y="478"/>
                    <a:pt x="641" y="475"/>
                  </a:cubicBezTo>
                  <a:cubicBezTo>
                    <a:pt x="641" y="474"/>
                    <a:pt x="640" y="474"/>
                    <a:pt x="640" y="474"/>
                  </a:cubicBezTo>
                  <a:cubicBezTo>
                    <a:pt x="639" y="472"/>
                    <a:pt x="641" y="472"/>
                    <a:pt x="641" y="471"/>
                  </a:cubicBezTo>
                  <a:cubicBezTo>
                    <a:pt x="641" y="470"/>
                    <a:pt x="637" y="464"/>
                    <a:pt x="641" y="461"/>
                  </a:cubicBezTo>
                  <a:cubicBezTo>
                    <a:pt x="640" y="460"/>
                    <a:pt x="637" y="458"/>
                    <a:pt x="638" y="453"/>
                  </a:cubicBezTo>
                  <a:cubicBezTo>
                    <a:pt x="637" y="453"/>
                    <a:pt x="637" y="454"/>
                    <a:pt x="637" y="455"/>
                  </a:cubicBezTo>
                  <a:cubicBezTo>
                    <a:pt x="634" y="454"/>
                    <a:pt x="636" y="449"/>
                    <a:pt x="634" y="447"/>
                  </a:cubicBezTo>
                  <a:cubicBezTo>
                    <a:pt x="633" y="446"/>
                    <a:pt x="632" y="445"/>
                    <a:pt x="631" y="444"/>
                  </a:cubicBezTo>
                  <a:cubicBezTo>
                    <a:pt x="631" y="443"/>
                    <a:pt x="630" y="442"/>
                    <a:pt x="630" y="441"/>
                  </a:cubicBezTo>
                  <a:cubicBezTo>
                    <a:pt x="629" y="440"/>
                    <a:pt x="624" y="440"/>
                    <a:pt x="626" y="437"/>
                  </a:cubicBezTo>
                  <a:cubicBezTo>
                    <a:pt x="621" y="437"/>
                    <a:pt x="620" y="440"/>
                    <a:pt x="617" y="441"/>
                  </a:cubicBezTo>
                  <a:cubicBezTo>
                    <a:pt x="615" y="441"/>
                    <a:pt x="613" y="441"/>
                    <a:pt x="613" y="443"/>
                  </a:cubicBezTo>
                  <a:cubicBezTo>
                    <a:pt x="603" y="443"/>
                    <a:pt x="603" y="443"/>
                    <a:pt x="603" y="443"/>
                  </a:cubicBezTo>
                  <a:cubicBezTo>
                    <a:pt x="602" y="444"/>
                    <a:pt x="601" y="445"/>
                    <a:pt x="600" y="446"/>
                  </a:cubicBezTo>
                  <a:cubicBezTo>
                    <a:pt x="600" y="446"/>
                    <a:pt x="599" y="445"/>
                    <a:pt x="599" y="447"/>
                  </a:cubicBezTo>
                  <a:cubicBezTo>
                    <a:pt x="599" y="448"/>
                    <a:pt x="596" y="449"/>
                    <a:pt x="595" y="450"/>
                  </a:cubicBezTo>
                  <a:cubicBezTo>
                    <a:pt x="592" y="452"/>
                    <a:pt x="589" y="458"/>
                    <a:pt x="583" y="460"/>
                  </a:cubicBezTo>
                  <a:cubicBezTo>
                    <a:pt x="580" y="462"/>
                    <a:pt x="579" y="467"/>
                    <a:pt x="574" y="468"/>
                  </a:cubicBezTo>
                  <a:cubicBezTo>
                    <a:pt x="576" y="471"/>
                    <a:pt x="575" y="471"/>
                    <a:pt x="571" y="471"/>
                  </a:cubicBezTo>
                  <a:cubicBezTo>
                    <a:pt x="571" y="473"/>
                    <a:pt x="571" y="473"/>
                    <a:pt x="572" y="474"/>
                  </a:cubicBezTo>
                  <a:cubicBezTo>
                    <a:pt x="572" y="475"/>
                    <a:pt x="569" y="475"/>
                    <a:pt x="569" y="474"/>
                  </a:cubicBezTo>
                  <a:cubicBezTo>
                    <a:pt x="567" y="474"/>
                    <a:pt x="568" y="478"/>
                    <a:pt x="564" y="476"/>
                  </a:cubicBezTo>
                  <a:cubicBezTo>
                    <a:pt x="562" y="477"/>
                    <a:pt x="562" y="480"/>
                    <a:pt x="560" y="479"/>
                  </a:cubicBezTo>
                  <a:cubicBezTo>
                    <a:pt x="559" y="482"/>
                    <a:pt x="561" y="482"/>
                    <a:pt x="561" y="483"/>
                  </a:cubicBezTo>
                  <a:cubicBezTo>
                    <a:pt x="561" y="486"/>
                    <a:pt x="559" y="490"/>
                    <a:pt x="558" y="495"/>
                  </a:cubicBezTo>
                  <a:cubicBezTo>
                    <a:pt x="557" y="501"/>
                    <a:pt x="558" y="508"/>
                    <a:pt x="557" y="510"/>
                  </a:cubicBezTo>
                  <a:cubicBezTo>
                    <a:pt x="557" y="511"/>
                    <a:pt x="554" y="510"/>
                    <a:pt x="554" y="510"/>
                  </a:cubicBezTo>
                  <a:cubicBezTo>
                    <a:pt x="553" y="511"/>
                    <a:pt x="554" y="515"/>
                    <a:pt x="553" y="516"/>
                  </a:cubicBezTo>
                  <a:cubicBezTo>
                    <a:pt x="551" y="517"/>
                    <a:pt x="549" y="516"/>
                    <a:pt x="547" y="517"/>
                  </a:cubicBezTo>
                  <a:cubicBezTo>
                    <a:pt x="546" y="518"/>
                    <a:pt x="546" y="521"/>
                    <a:pt x="543" y="520"/>
                  </a:cubicBezTo>
                  <a:cubicBezTo>
                    <a:pt x="539" y="516"/>
                    <a:pt x="537" y="512"/>
                    <a:pt x="536" y="506"/>
                  </a:cubicBezTo>
                  <a:cubicBezTo>
                    <a:pt x="535" y="505"/>
                    <a:pt x="534" y="504"/>
                    <a:pt x="533" y="503"/>
                  </a:cubicBezTo>
                  <a:cubicBezTo>
                    <a:pt x="532" y="503"/>
                    <a:pt x="532" y="501"/>
                    <a:pt x="530" y="502"/>
                  </a:cubicBezTo>
                  <a:cubicBezTo>
                    <a:pt x="529" y="497"/>
                    <a:pt x="532" y="497"/>
                    <a:pt x="533" y="495"/>
                  </a:cubicBezTo>
                  <a:cubicBezTo>
                    <a:pt x="533" y="492"/>
                    <a:pt x="530" y="491"/>
                    <a:pt x="529" y="489"/>
                  </a:cubicBezTo>
                  <a:cubicBezTo>
                    <a:pt x="527" y="488"/>
                    <a:pt x="527" y="485"/>
                    <a:pt x="524" y="485"/>
                  </a:cubicBezTo>
                  <a:cubicBezTo>
                    <a:pt x="524" y="482"/>
                    <a:pt x="523" y="479"/>
                    <a:pt x="522" y="476"/>
                  </a:cubicBezTo>
                  <a:cubicBezTo>
                    <a:pt x="520" y="474"/>
                    <a:pt x="520" y="464"/>
                    <a:pt x="519" y="457"/>
                  </a:cubicBezTo>
                  <a:cubicBezTo>
                    <a:pt x="518" y="453"/>
                    <a:pt x="517" y="445"/>
                    <a:pt x="516" y="440"/>
                  </a:cubicBezTo>
                  <a:cubicBezTo>
                    <a:pt x="514" y="440"/>
                    <a:pt x="510" y="446"/>
                    <a:pt x="513" y="447"/>
                  </a:cubicBezTo>
                  <a:cubicBezTo>
                    <a:pt x="513" y="451"/>
                    <a:pt x="508" y="447"/>
                    <a:pt x="506" y="447"/>
                  </a:cubicBezTo>
                  <a:cubicBezTo>
                    <a:pt x="505" y="447"/>
                    <a:pt x="504" y="447"/>
                    <a:pt x="503" y="447"/>
                  </a:cubicBezTo>
                  <a:cubicBezTo>
                    <a:pt x="502" y="446"/>
                    <a:pt x="501" y="441"/>
                    <a:pt x="498" y="443"/>
                  </a:cubicBezTo>
                  <a:cubicBezTo>
                    <a:pt x="497" y="440"/>
                    <a:pt x="499" y="440"/>
                    <a:pt x="501" y="440"/>
                  </a:cubicBezTo>
                  <a:cubicBezTo>
                    <a:pt x="499" y="438"/>
                    <a:pt x="500" y="438"/>
                    <a:pt x="501" y="436"/>
                  </a:cubicBezTo>
                  <a:cubicBezTo>
                    <a:pt x="500" y="433"/>
                    <a:pt x="497" y="435"/>
                    <a:pt x="495" y="434"/>
                  </a:cubicBezTo>
                  <a:cubicBezTo>
                    <a:pt x="494" y="434"/>
                    <a:pt x="492" y="427"/>
                    <a:pt x="491" y="432"/>
                  </a:cubicBezTo>
                  <a:cubicBezTo>
                    <a:pt x="488" y="432"/>
                    <a:pt x="489" y="427"/>
                    <a:pt x="489" y="427"/>
                  </a:cubicBezTo>
                  <a:cubicBezTo>
                    <a:pt x="489" y="426"/>
                    <a:pt x="486" y="426"/>
                    <a:pt x="487" y="423"/>
                  </a:cubicBezTo>
                  <a:cubicBezTo>
                    <a:pt x="486" y="422"/>
                    <a:pt x="482" y="424"/>
                    <a:pt x="481" y="423"/>
                  </a:cubicBezTo>
                  <a:cubicBezTo>
                    <a:pt x="481" y="423"/>
                    <a:pt x="481" y="420"/>
                    <a:pt x="481" y="420"/>
                  </a:cubicBezTo>
                  <a:cubicBezTo>
                    <a:pt x="478" y="420"/>
                    <a:pt x="475" y="422"/>
                    <a:pt x="473" y="422"/>
                  </a:cubicBezTo>
                  <a:cubicBezTo>
                    <a:pt x="472" y="422"/>
                    <a:pt x="471" y="422"/>
                    <a:pt x="470" y="422"/>
                  </a:cubicBezTo>
                  <a:cubicBezTo>
                    <a:pt x="468" y="421"/>
                    <a:pt x="467" y="420"/>
                    <a:pt x="467" y="423"/>
                  </a:cubicBezTo>
                  <a:cubicBezTo>
                    <a:pt x="454" y="424"/>
                    <a:pt x="443" y="422"/>
                    <a:pt x="433" y="420"/>
                  </a:cubicBezTo>
                  <a:cubicBezTo>
                    <a:pt x="434" y="417"/>
                    <a:pt x="431" y="418"/>
                    <a:pt x="431" y="416"/>
                  </a:cubicBezTo>
                  <a:cubicBezTo>
                    <a:pt x="430" y="413"/>
                    <a:pt x="424" y="419"/>
                    <a:pt x="428" y="413"/>
                  </a:cubicBezTo>
                  <a:cubicBezTo>
                    <a:pt x="426" y="414"/>
                    <a:pt x="425" y="413"/>
                    <a:pt x="425" y="412"/>
                  </a:cubicBezTo>
                  <a:cubicBezTo>
                    <a:pt x="421" y="414"/>
                    <a:pt x="411" y="412"/>
                    <a:pt x="407" y="411"/>
                  </a:cubicBezTo>
                  <a:cubicBezTo>
                    <a:pt x="405" y="410"/>
                    <a:pt x="404" y="410"/>
                    <a:pt x="404" y="408"/>
                  </a:cubicBezTo>
                  <a:cubicBezTo>
                    <a:pt x="398" y="409"/>
                    <a:pt x="399" y="403"/>
                    <a:pt x="394" y="404"/>
                  </a:cubicBezTo>
                  <a:cubicBezTo>
                    <a:pt x="393" y="398"/>
                    <a:pt x="390" y="395"/>
                    <a:pt x="388" y="391"/>
                  </a:cubicBezTo>
                  <a:cubicBezTo>
                    <a:pt x="376" y="389"/>
                    <a:pt x="376" y="395"/>
                    <a:pt x="377" y="402"/>
                  </a:cubicBezTo>
                  <a:cubicBezTo>
                    <a:pt x="377" y="404"/>
                    <a:pt x="383" y="407"/>
                    <a:pt x="387" y="412"/>
                  </a:cubicBezTo>
                  <a:cubicBezTo>
                    <a:pt x="388" y="413"/>
                    <a:pt x="391" y="421"/>
                    <a:pt x="394" y="419"/>
                  </a:cubicBezTo>
                  <a:cubicBezTo>
                    <a:pt x="393" y="422"/>
                    <a:pt x="397" y="422"/>
                    <a:pt x="395" y="426"/>
                  </a:cubicBezTo>
                  <a:cubicBezTo>
                    <a:pt x="399" y="426"/>
                    <a:pt x="407" y="425"/>
                    <a:pt x="402" y="429"/>
                  </a:cubicBezTo>
                  <a:cubicBezTo>
                    <a:pt x="405" y="430"/>
                    <a:pt x="404" y="427"/>
                    <a:pt x="405" y="426"/>
                  </a:cubicBezTo>
                  <a:cubicBezTo>
                    <a:pt x="407" y="425"/>
                    <a:pt x="411" y="426"/>
                    <a:pt x="411" y="423"/>
                  </a:cubicBezTo>
                  <a:cubicBezTo>
                    <a:pt x="411" y="422"/>
                    <a:pt x="413" y="422"/>
                    <a:pt x="414" y="422"/>
                  </a:cubicBezTo>
                  <a:cubicBezTo>
                    <a:pt x="415" y="421"/>
                    <a:pt x="414" y="420"/>
                    <a:pt x="415" y="419"/>
                  </a:cubicBezTo>
                  <a:cubicBezTo>
                    <a:pt x="417" y="418"/>
                    <a:pt x="421" y="418"/>
                    <a:pt x="423" y="418"/>
                  </a:cubicBezTo>
                  <a:cubicBezTo>
                    <a:pt x="424" y="418"/>
                    <a:pt x="421" y="420"/>
                    <a:pt x="422" y="420"/>
                  </a:cubicBezTo>
                  <a:cubicBezTo>
                    <a:pt x="422" y="421"/>
                    <a:pt x="425" y="420"/>
                    <a:pt x="425" y="420"/>
                  </a:cubicBezTo>
                  <a:cubicBezTo>
                    <a:pt x="426" y="423"/>
                    <a:pt x="425" y="425"/>
                    <a:pt x="426" y="426"/>
                  </a:cubicBezTo>
                  <a:cubicBezTo>
                    <a:pt x="425" y="429"/>
                    <a:pt x="430" y="427"/>
                    <a:pt x="431" y="430"/>
                  </a:cubicBezTo>
                  <a:cubicBezTo>
                    <a:pt x="431" y="434"/>
                    <a:pt x="433" y="431"/>
                    <a:pt x="436" y="433"/>
                  </a:cubicBezTo>
                  <a:cubicBezTo>
                    <a:pt x="438" y="434"/>
                    <a:pt x="437" y="436"/>
                    <a:pt x="440" y="437"/>
                  </a:cubicBezTo>
                  <a:cubicBezTo>
                    <a:pt x="437" y="440"/>
                    <a:pt x="441" y="444"/>
                    <a:pt x="440" y="448"/>
                  </a:cubicBezTo>
                  <a:cubicBezTo>
                    <a:pt x="436" y="448"/>
                    <a:pt x="436" y="448"/>
                    <a:pt x="436" y="448"/>
                  </a:cubicBezTo>
                  <a:cubicBezTo>
                    <a:pt x="438" y="454"/>
                    <a:pt x="433" y="452"/>
                    <a:pt x="433" y="457"/>
                  </a:cubicBezTo>
                  <a:cubicBezTo>
                    <a:pt x="431" y="456"/>
                    <a:pt x="429" y="457"/>
                    <a:pt x="429" y="460"/>
                  </a:cubicBezTo>
                  <a:cubicBezTo>
                    <a:pt x="423" y="460"/>
                    <a:pt x="423" y="460"/>
                    <a:pt x="423" y="460"/>
                  </a:cubicBezTo>
                  <a:cubicBezTo>
                    <a:pt x="421" y="460"/>
                    <a:pt x="423" y="462"/>
                    <a:pt x="422" y="464"/>
                  </a:cubicBezTo>
                  <a:cubicBezTo>
                    <a:pt x="422" y="464"/>
                    <a:pt x="420" y="464"/>
                    <a:pt x="419" y="464"/>
                  </a:cubicBezTo>
                  <a:cubicBezTo>
                    <a:pt x="419" y="464"/>
                    <a:pt x="420" y="467"/>
                    <a:pt x="419" y="468"/>
                  </a:cubicBezTo>
                  <a:cubicBezTo>
                    <a:pt x="416" y="468"/>
                    <a:pt x="415" y="468"/>
                    <a:pt x="415" y="471"/>
                  </a:cubicBezTo>
                  <a:cubicBezTo>
                    <a:pt x="412" y="471"/>
                    <a:pt x="411" y="471"/>
                    <a:pt x="409" y="472"/>
                  </a:cubicBezTo>
                  <a:cubicBezTo>
                    <a:pt x="407" y="474"/>
                    <a:pt x="408" y="474"/>
                    <a:pt x="404" y="475"/>
                  </a:cubicBezTo>
                  <a:cubicBezTo>
                    <a:pt x="402" y="475"/>
                    <a:pt x="395" y="478"/>
                    <a:pt x="395" y="482"/>
                  </a:cubicBezTo>
                  <a:cubicBezTo>
                    <a:pt x="394" y="483"/>
                    <a:pt x="391" y="481"/>
                    <a:pt x="390" y="482"/>
                  </a:cubicBezTo>
                  <a:cubicBezTo>
                    <a:pt x="388" y="483"/>
                    <a:pt x="389" y="484"/>
                    <a:pt x="388" y="485"/>
                  </a:cubicBezTo>
                  <a:cubicBezTo>
                    <a:pt x="388" y="485"/>
                    <a:pt x="386" y="485"/>
                    <a:pt x="386" y="485"/>
                  </a:cubicBezTo>
                  <a:cubicBezTo>
                    <a:pt x="386" y="485"/>
                    <a:pt x="382" y="486"/>
                    <a:pt x="381" y="486"/>
                  </a:cubicBezTo>
                  <a:cubicBezTo>
                    <a:pt x="379" y="489"/>
                    <a:pt x="368" y="488"/>
                    <a:pt x="363" y="491"/>
                  </a:cubicBezTo>
                  <a:cubicBezTo>
                    <a:pt x="359" y="491"/>
                    <a:pt x="367" y="493"/>
                    <a:pt x="360" y="493"/>
                  </a:cubicBezTo>
                  <a:cubicBezTo>
                    <a:pt x="360" y="493"/>
                    <a:pt x="358" y="493"/>
                    <a:pt x="358" y="493"/>
                  </a:cubicBezTo>
                  <a:cubicBezTo>
                    <a:pt x="356" y="494"/>
                    <a:pt x="356" y="497"/>
                    <a:pt x="353" y="496"/>
                  </a:cubicBezTo>
                  <a:cubicBezTo>
                    <a:pt x="355" y="493"/>
                    <a:pt x="351" y="494"/>
                    <a:pt x="351" y="493"/>
                  </a:cubicBezTo>
                  <a:cubicBezTo>
                    <a:pt x="350" y="492"/>
                    <a:pt x="352" y="487"/>
                    <a:pt x="348" y="488"/>
                  </a:cubicBezTo>
                  <a:cubicBezTo>
                    <a:pt x="347" y="485"/>
                    <a:pt x="349" y="485"/>
                    <a:pt x="349" y="483"/>
                  </a:cubicBezTo>
                  <a:cubicBezTo>
                    <a:pt x="348" y="482"/>
                    <a:pt x="345" y="481"/>
                    <a:pt x="348" y="481"/>
                  </a:cubicBezTo>
                  <a:cubicBezTo>
                    <a:pt x="347" y="479"/>
                    <a:pt x="346" y="478"/>
                    <a:pt x="344" y="478"/>
                  </a:cubicBezTo>
                  <a:cubicBezTo>
                    <a:pt x="345" y="474"/>
                    <a:pt x="341" y="470"/>
                    <a:pt x="344" y="469"/>
                  </a:cubicBezTo>
                  <a:cubicBezTo>
                    <a:pt x="344" y="468"/>
                    <a:pt x="341" y="469"/>
                    <a:pt x="341" y="468"/>
                  </a:cubicBezTo>
                  <a:cubicBezTo>
                    <a:pt x="339" y="467"/>
                    <a:pt x="340" y="463"/>
                    <a:pt x="341" y="464"/>
                  </a:cubicBezTo>
                  <a:cubicBezTo>
                    <a:pt x="340" y="463"/>
                    <a:pt x="339" y="462"/>
                    <a:pt x="338" y="461"/>
                  </a:cubicBezTo>
                  <a:cubicBezTo>
                    <a:pt x="337" y="460"/>
                    <a:pt x="338" y="460"/>
                    <a:pt x="337" y="460"/>
                  </a:cubicBezTo>
                  <a:cubicBezTo>
                    <a:pt x="336" y="460"/>
                    <a:pt x="334" y="455"/>
                    <a:pt x="334" y="455"/>
                  </a:cubicBezTo>
                  <a:cubicBezTo>
                    <a:pt x="334" y="455"/>
                    <a:pt x="334" y="457"/>
                    <a:pt x="334" y="457"/>
                  </a:cubicBezTo>
                  <a:cubicBezTo>
                    <a:pt x="331" y="455"/>
                    <a:pt x="331" y="450"/>
                    <a:pt x="327" y="450"/>
                  </a:cubicBezTo>
                  <a:cubicBezTo>
                    <a:pt x="330" y="444"/>
                    <a:pt x="323" y="443"/>
                    <a:pt x="324" y="436"/>
                  </a:cubicBezTo>
                  <a:cubicBezTo>
                    <a:pt x="324" y="434"/>
                    <a:pt x="321" y="435"/>
                    <a:pt x="321" y="433"/>
                  </a:cubicBezTo>
                  <a:cubicBezTo>
                    <a:pt x="321" y="430"/>
                    <a:pt x="316" y="432"/>
                    <a:pt x="316" y="430"/>
                  </a:cubicBezTo>
                  <a:cubicBezTo>
                    <a:pt x="317" y="428"/>
                    <a:pt x="317" y="427"/>
                    <a:pt x="314" y="427"/>
                  </a:cubicBezTo>
                  <a:cubicBezTo>
                    <a:pt x="316" y="425"/>
                    <a:pt x="315" y="424"/>
                    <a:pt x="314" y="420"/>
                  </a:cubicBezTo>
                  <a:cubicBezTo>
                    <a:pt x="314" y="420"/>
                    <a:pt x="314" y="418"/>
                    <a:pt x="314" y="418"/>
                  </a:cubicBezTo>
                  <a:cubicBezTo>
                    <a:pt x="314" y="417"/>
                    <a:pt x="313" y="418"/>
                    <a:pt x="313" y="418"/>
                  </a:cubicBezTo>
                  <a:cubicBezTo>
                    <a:pt x="312" y="414"/>
                    <a:pt x="315" y="415"/>
                    <a:pt x="313" y="412"/>
                  </a:cubicBezTo>
                  <a:cubicBezTo>
                    <a:pt x="311" y="410"/>
                    <a:pt x="310" y="419"/>
                    <a:pt x="310" y="412"/>
                  </a:cubicBezTo>
                  <a:cubicBezTo>
                    <a:pt x="310" y="407"/>
                    <a:pt x="305" y="403"/>
                    <a:pt x="300" y="398"/>
                  </a:cubicBezTo>
                  <a:cubicBezTo>
                    <a:pt x="296" y="401"/>
                    <a:pt x="299" y="402"/>
                    <a:pt x="297" y="406"/>
                  </a:cubicBezTo>
                  <a:cubicBezTo>
                    <a:pt x="294" y="407"/>
                    <a:pt x="295" y="404"/>
                    <a:pt x="293" y="404"/>
                  </a:cubicBezTo>
                  <a:cubicBezTo>
                    <a:pt x="291" y="404"/>
                    <a:pt x="291" y="402"/>
                    <a:pt x="289" y="402"/>
                  </a:cubicBezTo>
                  <a:cubicBezTo>
                    <a:pt x="292" y="404"/>
                    <a:pt x="290" y="411"/>
                    <a:pt x="294" y="411"/>
                  </a:cubicBezTo>
                  <a:cubicBezTo>
                    <a:pt x="293" y="414"/>
                    <a:pt x="295" y="418"/>
                    <a:pt x="297" y="423"/>
                  </a:cubicBezTo>
                  <a:cubicBezTo>
                    <a:pt x="297" y="424"/>
                    <a:pt x="297" y="426"/>
                    <a:pt x="297" y="426"/>
                  </a:cubicBezTo>
                  <a:cubicBezTo>
                    <a:pt x="299" y="427"/>
                    <a:pt x="300" y="434"/>
                    <a:pt x="301" y="437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9"/>
                    <a:pt x="306" y="441"/>
                  </a:cubicBezTo>
                  <a:cubicBezTo>
                    <a:pt x="307" y="442"/>
                    <a:pt x="308" y="441"/>
                    <a:pt x="308" y="440"/>
                  </a:cubicBezTo>
                  <a:cubicBezTo>
                    <a:pt x="311" y="442"/>
                    <a:pt x="310" y="444"/>
                    <a:pt x="311" y="447"/>
                  </a:cubicBezTo>
                  <a:cubicBezTo>
                    <a:pt x="312" y="448"/>
                    <a:pt x="314" y="448"/>
                    <a:pt x="314" y="448"/>
                  </a:cubicBezTo>
                  <a:cubicBezTo>
                    <a:pt x="314" y="449"/>
                    <a:pt x="314" y="451"/>
                    <a:pt x="314" y="451"/>
                  </a:cubicBezTo>
                  <a:cubicBezTo>
                    <a:pt x="314" y="451"/>
                    <a:pt x="315" y="451"/>
                    <a:pt x="316" y="451"/>
                  </a:cubicBezTo>
                  <a:cubicBezTo>
                    <a:pt x="316" y="453"/>
                    <a:pt x="314" y="454"/>
                    <a:pt x="314" y="454"/>
                  </a:cubicBezTo>
                  <a:cubicBezTo>
                    <a:pt x="315" y="456"/>
                    <a:pt x="316" y="456"/>
                    <a:pt x="317" y="457"/>
                  </a:cubicBezTo>
                  <a:cubicBezTo>
                    <a:pt x="317" y="457"/>
                    <a:pt x="316" y="459"/>
                    <a:pt x="317" y="460"/>
                  </a:cubicBezTo>
                  <a:cubicBezTo>
                    <a:pt x="317" y="460"/>
                    <a:pt x="318" y="460"/>
                    <a:pt x="318" y="460"/>
                  </a:cubicBezTo>
                  <a:cubicBezTo>
                    <a:pt x="319" y="461"/>
                    <a:pt x="316" y="466"/>
                    <a:pt x="321" y="465"/>
                  </a:cubicBezTo>
                  <a:cubicBezTo>
                    <a:pt x="321" y="468"/>
                    <a:pt x="321" y="471"/>
                    <a:pt x="323" y="474"/>
                  </a:cubicBezTo>
                  <a:cubicBezTo>
                    <a:pt x="323" y="475"/>
                    <a:pt x="325" y="476"/>
                    <a:pt x="325" y="476"/>
                  </a:cubicBezTo>
                  <a:cubicBezTo>
                    <a:pt x="326" y="477"/>
                    <a:pt x="326" y="480"/>
                    <a:pt x="327" y="481"/>
                  </a:cubicBezTo>
                  <a:cubicBezTo>
                    <a:pt x="327" y="481"/>
                    <a:pt x="329" y="481"/>
                    <a:pt x="330" y="482"/>
                  </a:cubicBezTo>
                  <a:cubicBezTo>
                    <a:pt x="331" y="484"/>
                    <a:pt x="328" y="486"/>
                    <a:pt x="331" y="486"/>
                  </a:cubicBezTo>
                  <a:cubicBezTo>
                    <a:pt x="333" y="486"/>
                    <a:pt x="332" y="490"/>
                    <a:pt x="332" y="492"/>
                  </a:cubicBezTo>
                  <a:cubicBezTo>
                    <a:pt x="338" y="489"/>
                    <a:pt x="337" y="495"/>
                    <a:pt x="344" y="493"/>
                  </a:cubicBezTo>
                  <a:cubicBezTo>
                    <a:pt x="344" y="497"/>
                    <a:pt x="346" y="499"/>
                    <a:pt x="346" y="503"/>
                  </a:cubicBezTo>
                  <a:cubicBezTo>
                    <a:pt x="351" y="511"/>
                    <a:pt x="368" y="509"/>
                    <a:pt x="379" y="507"/>
                  </a:cubicBezTo>
                  <a:cubicBezTo>
                    <a:pt x="380" y="508"/>
                    <a:pt x="379" y="505"/>
                    <a:pt x="380" y="505"/>
                  </a:cubicBezTo>
                  <a:cubicBezTo>
                    <a:pt x="383" y="503"/>
                    <a:pt x="390" y="507"/>
                    <a:pt x="388" y="502"/>
                  </a:cubicBezTo>
                  <a:cubicBezTo>
                    <a:pt x="391" y="503"/>
                    <a:pt x="391" y="506"/>
                    <a:pt x="390" y="509"/>
                  </a:cubicBezTo>
                  <a:cubicBezTo>
                    <a:pt x="390" y="509"/>
                    <a:pt x="388" y="510"/>
                    <a:pt x="388" y="510"/>
                  </a:cubicBezTo>
                  <a:cubicBezTo>
                    <a:pt x="388" y="513"/>
                    <a:pt x="389" y="516"/>
                    <a:pt x="388" y="519"/>
                  </a:cubicBezTo>
                  <a:cubicBezTo>
                    <a:pt x="388" y="519"/>
                    <a:pt x="386" y="518"/>
                    <a:pt x="386" y="519"/>
                  </a:cubicBezTo>
                  <a:cubicBezTo>
                    <a:pt x="385" y="519"/>
                    <a:pt x="385" y="525"/>
                    <a:pt x="384" y="527"/>
                  </a:cubicBezTo>
                  <a:cubicBezTo>
                    <a:pt x="384" y="528"/>
                    <a:pt x="380" y="529"/>
                    <a:pt x="381" y="534"/>
                  </a:cubicBezTo>
                  <a:cubicBezTo>
                    <a:pt x="377" y="534"/>
                    <a:pt x="380" y="542"/>
                    <a:pt x="374" y="541"/>
                  </a:cubicBezTo>
                  <a:cubicBezTo>
                    <a:pt x="375" y="545"/>
                    <a:pt x="373" y="546"/>
                    <a:pt x="373" y="549"/>
                  </a:cubicBezTo>
                  <a:cubicBezTo>
                    <a:pt x="368" y="548"/>
                    <a:pt x="371" y="555"/>
                    <a:pt x="366" y="554"/>
                  </a:cubicBezTo>
                  <a:cubicBezTo>
                    <a:pt x="366" y="558"/>
                    <a:pt x="366" y="558"/>
                    <a:pt x="366" y="558"/>
                  </a:cubicBezTo>
                  <a:cubicBezTo>
                    <a:pt x="365" y="558"/>
                    <a:pt x="364" y="556"/>
                    <a:pt x="363" y="556"/>
                  </a:cubicBezTo>
                  <a:cubicBezTo>
                    <a:pt x="360" y="558"/>
                    <a:pt x="362" y="559"/>
                    <a:pt x="358" y="561"/>
                  </a:cubicBezTo>
                  <a:cubicBezTo>
                    <a:pt x="358" y="561"/>
                    <a:pt x="353" y="562"/>
                    <a:pt x="353" y="562"/>
                  </a:cubicBezTo>
                  <a:cubicBezTo>
                    <a:pt x="353" y="562"/>
                    <a:pt x="354" y="563"/>
                    <a:pt x="353" y="563"/>
                  </a:cubicBezTo>
                  <a:cubicBezTo>
                    <a:pt x="352" y="564"/>
                    <a:pt x="349" y="565"/>
                    <a:pt x="348" y="566"/>
                  </a:cubicBezTo>
                  <a:cubicBezTo>
                    <a:pt x="344" y="569"/>
                    <a:pt x="343" y="573"/>
                    <a:pt x="338" y="573"/>
                  </a:cubicBezTo>
                  <a:cubicBezTo>
                    <a:pt x="339" y="577"/>
                    <a:pt x="336" y="577"/>
                    <a:pt x="337" y="580"/>
                  </a:cubicBezTo>
                  <a:cubicBezTo>
                    <a:pt x="335" y="582"/>
                    <a:pt x="334" y="581"/>
                    <a:pt x="332" y="580"/>
                  </a:cubicBezTo>
                  <a:cubicBezTo>
                    <a:pt x="333" y="582"/>
                    <a:pt x="330" y="584"/>
                    <a:pt x="331" y="584"/>
                  </a:cubicBezTo>
                  <a:cubicBezTo>
                    <a:pt x="334" y="587"/>
                    <a:pt x="330" y="585"/>
                    <a:pt x="330" y="589"/>
                  </a:cubicBezTo>
                  <a:cubicBezTo>
                    <a:pt x="329" y="591"/>
                    <a:pt x="327" y="589"/>
                    <a:pt x="327" y="590"/>
                  </a:cubicBezTo>
                  <a:cubicBezTo>
                    <a:pt x="326" y="591"/>
                    <a:pt x="327" y="592"/>
                    <a:pt x="327" y="593"/>
                  </a:cubicBezTo>
                  <a:cubicBezTo>
                    <a:pt x="326" y="594"/>
                    <a:pt x="323" y="605"/>
                    <a:pt x="324" y="608"/>
                  </a:cubicBezTo>
                  <a:cubicBezTo>
                    <a:pt x="324" y="611"/>
                    <a:pt x="325" y="612"/>
                    <a:pt x="327" y="614"/>
                  </a:cubicBezTo>
                  <a:cubicBezTo>
                    <a:pt x="327" y="618"/>
                    <a:pt x="326" y="619"/>
                    <a:pt x="327" y="622"/>
                  </a:cubicBezTo>
                  <a:cubicBezTo>
                    <a:pt x="327" y="623"/>
                    <a:pt x="328" y="628"/>
                    <a:pt x="330" y="628"/>
                  </a:cubicBezTo>
                  <a:cubicBezTo>
                    <a:pt x="334" y="628"/>
                    <a:pt x="325" y="634"/>
                    <a:pt x="332" y="635"/>
                  </a:cubicBezTo>
                  <a:cubicBezTo>
                    <a:pt x="332" y="642"/>
                    <a:pt x="333" y="647"/>
                    <a:pt x="332" y="653"/>
                  </a:cubicBezTo>
                  <a:cubicBezTo>
                    <a:pt x="332" y="657"/>
                    <a:pt x="328" y="661"/>
                    <a:pt x="328" y="664"/>
                  </a:cubicBezTo>
                  <a:cubicBezTo>
                    <a:pt x="325" y="665"/>
                    <a:pt x="320" y="668"/>
                    <a:pt x="318" y="670"/>
                  </a:cubicBezTo>
                  <a:cubicBezTo>
                    <a:pt x="317" y="671"/>
                    <a:pt x="317" y="671"/>
                    <a:pt x="318" y="671"/>
                  </a:cubicBezTo>
                  <a:cubicBezTo>
                    <a:pt x="318" y="673"/>
                    <a:pt x="316" y="672"/>
                    <a:pt x="314" y="673"/>
                  </a:cubicBezTo>
                  <a:cubicBezTo>
                    <a:pt x="313" y="673"/>
                    <a:pt x="314" y="675"/>
                    <a:pt x="313" y="676"/>
                  </a:cubicBezTo>
                  <a:cubicBezTo>
                    <a:pt x="312" y="676"/>
                    <a:pt x="310" y="673"/>
                    <a:pt x="310" y="676"/>
                  </a:cubicBezTo>
                  <a:cubicBezTo>
                    <a:pt x="310" y="677"/>
                    <a:pt x="308" y="676"/>
                    <a:pt x="307" y="677"/>
                  </a:cubicBezTo>
                  <a:cubicBezTo>
                    <a:pt x="305" y="678"/>
                    <a:pt x="305" y="682"/>
                    <a:pt x="301" y="681"/>
                  </a:cubicBezTo>
                  <a:cubicBezTo>
                    <a:pt x="300" y="689"/>
                    <a:pt x="301" y="701"/>
                    <a:pt x="303" y="712"/>
                  </a:cubicBezTo>
                  <a:cubicBezTo>
                    <a:pt x="302" y="713"/>
                    <a:pt x="300" y="714"/>
                    <a:pt x="300" y="712"/>
                  </a:cubicBezTo>
                  <a:cubicBezTo>
                    <a:pt x="298" y="712"/>
                    <a:pt x="299" y="714"/>
                    <a:pt x="299" y="715"/>
                  </a:cubicBezTo>
                  <a:cubicBezTo>
                    <a:pt x="297" y="716"/>
                    <a:pt x="295" y="714"/>
                    <a:pt x="294" y="716"/>
                  </a:cubicBezTo>
                  <a:cubicBezTo>
                    <a:pt x="294" y="718"/>
                    <a:pt x="289" y="718"/>
                    <a:pt x="287" y="721"/>
                  </a:cubicBezTo>
                  <a:cubicBezTo>
                    <a:pt x="287" y="729"/>
                    <a:pt x="287" y="729"/>
                    <a:pt x="287" y="729"/>
                  </a:cubicBezTo>
                  <a:cubicBezTo>
                    <a:pt x="284" y="729"/>
                    <a:pt x="286" y="734"/>
                    <a:pt x="285" y="736"/>
                  </a:cubicBezTo>
                  <a:cubicBezTo>
                    <a:pt x="284" y="737"/>
                    <a:pt x="282" y="737"/>
                    <a:pt x="282" y="737"/>
                  </a:cubicBezTo>
                  <a:cubicBezTo>
                    <a:pt x="281" y="740"/>
                    <a:pt x="281" y="742"/>
                    <a:pt x="279" y="744"/>
                  </a:cubicBezTo>
                  <a:cubicBezTo>
                    <a:pt x="279" y="745"/>
                    <a:pt x="279" y="747"/>
                    <a:pt x="279" y="747"/>
                  </a:cubicBezTo>
                  <a:cubicBezTo>
                    <a:pt x="279" y="748"/>
                    <a:pt x="276" y="747"/>
                    <a:pt x="276" y="747"/>
                  </a:cubicBezTo>
                  <a:cubicBezTo>
                    <a:pt x="276" y="748"/>
                    <a:pt x="277" y="751"/>
                    <a:pt x="276" y="751"/>
                  </a:cubicBezTo>
                  <a:cubicBezTo>
                    <a:pt x="276" y="752"/>
                    <a:pt x="274" y="751"/>
                    <a:pt x="273" y="751"/>
                  </a:cubicBezTo>
                  <a:cubicBezTo>
                    <a:pt x="273" y="752"/>
                    <a:pt x="274" y="754"/>
                    <a:pt x="273" y="754"/>
                  </a:cubicBezTo>
                  <a:cubicBezTo>
                    <a:pt x="273" y="755"/>
                    <a:pt x="271" y="754"/>
                    <a:pt x="271" y="754"/>
                  </a:cubicBezTo>
                  <a:cubicBezTo>
                    <a:pt x="270" y="755"/>
                    <a:pt x="268" y="757"/>
                    <a:pt x="268" y="758"/>
                  </a:cubicBezTo>
                  <a:cubicBezTo>
                    <a:pt x="268" y="760"/>
                    <a:pt x="266" y="759"/>
                    <a:pt x="265" y="760"/>
                  </a:cubicBezTo>
                  <a:cubicBezTo>
                    <a:pt x="265" y="760"/>
                    <a:pt x="265" y="762"/>
                    <a:pt x="265" y="763"/>
                  </a:cubicBezTo>
                  <a:cubicBezTo>
                    <a:pt x="264" y="763"/>
                    <a:pt x="263" y="762"/>
                    <a:pt x="262" y="763"/>
                  </a:cubicBezTo>
                  <a:cubicBezTo>
                    <a:pt x="261" y="763"/>
                    <a:pt x="260" y="765"/>
                    <a:pt x="259" y="765"/>
                  </a:cubicBezTo>
                  <a:cubicBezTo>
                    <a:pt x="259" y="766"/>
                    <a:pt x="257" y="768"/>
                    <a:pt x="257" y="768"/>
                  </a:cubicBezTo>
                  <a:cubicBezTo>
                    <a:pt x="256" y="769"/>
                    <a:pt x="252" y="770"/>
                    <a:pt x="252" y="770"/>
                  </a:cubicBezTo>
                  <a:cubicBezTo>
                    <a:pt x="251" y="769"/>
                    <a:pt x="251" y="769"/>
                    <a:pt x="250" y="770"/>
                  </a:cubicBezTo>
                  <a:cubicBezTo>
                    <a:pt x="248" y="771"/>
                    <a:pt x="247" y="770"/>
                    <a:pt x="244" y="771"/>
                  </a:cubicBezTo>
                  <a:cubicBezTo>
                    <a:pt x="243" y="771"/>
                    <a:pt x="234" y="775"/>
                    <a:pt x="231" y="771"/>
                  </a:cubicBezTo>
                  <a:cubicBezTo>
                    <a:pt x="229" y="771"/>
                    <a:pt x="231" y="773"/>
                    <a:pt x="231" y="772"/>
                  </a:cubicBezTo>
                  <a:cubicBezTo>
                    <a:pt x="229" y="776"/>
                    <a:pt x="226" y="773"/>
                    <a:pt x="222" y="774"/>
                  </a:cubicBezTo>
                  <a:cubicBezTo>
                    <a:pt x="220" y="774"/>
                    <a:pt x="221" y="775"/>
                    <a:pt x="222" y="775"/>
                  </a:cubicBezTo>
                  <a:cubicBezTo>
                    <a:pt x="220" y="777"/>
                    <a:pt x="213" y="774"/>
                    <a:pt x="209" y="774"/>
                  </a:cubicBezTo>
                  <a:cubicBezTo>
                    <a:pt x="209" y="767"/>
                    <a:pt x="203" y="763"/>
                    <a:pt x="206" y="757"/>
                  </a:cubicBezTo>
                  <a:cubicBezTo>
                    <a:pt x="203" y="754"/>
                    <a:pt x="200" y="752"/>
                    <a:pt x="200" y="746"/>
                  </a:cubicBezTo>
                  <a:cubicBezTo>
                    <a:pt x="196" y="750"/>
                    <a:pt x="200" y="748"/>
                    <a:pt x="198" y="742"/>
                  </a:cubicBezTo>
                  <a:cubicBezTo>
                    <a:pt x="196" y="735"/>
                    <a:pt x="187" y="730"/>
                    <a:pt x="189" y="722"/>
                  </a:cubicBezTo>
                  <a:cubicBezTo>
                    <a:pt x="188" y="721"/>
                    <a:pt x="188" y="725"/>
                    <a:pt x="188" y="725"/>
                  </a:cubicBezTo>
                  <a:cubicBezTo>
                    <a:pt x="185" y="724"/>
                    <a:pt x="188" y="715"/>
                    <a:pt x="185" y="719"/>
                  </a:cubicBezTo>
                  <a:cubicBezTo>
                    <a:pt x="183" y="717"/>
                    <a:pt x="183" y="712"/>
                    <a:pt x="184" y="709"/>
                  </a:cubicBezTo>
                  <a:cubicBezTo>
                    <a:pt x="184" y="705"/>
                    <a:pt x="185" y="702"/>
                    <a:pt x="182" y="697"/>
                  </a:cubicBezTo>
                  <a:cubicBezTo>
                    <a:pt x="183" y="695"/>
                    <a:pt x="179" y="696"/>
                    <a:pt x="178" y="695"/>
                  </a:cubicBezTo>
                  <a:cubicBezTo>
                    <a:pt x="177" y="694"/>
                    <a:pt x="182" y="691"/>
                    <a:pt x="175" y="693"/>
                  </a:cubicBezTo>
                  <a:cubicBezTo>
                    <a:pt x="175" y="692"/>
                    <a:pt x="176" y="689"/>
                    <a:pt x="175" y="688"/>
                  </a:cubicBezTo>
                  <a:cubicBezTo>
                    <a:pt x="175" y="688"/>
                    <a:pt x="173" y="689"/>
                    <a:pt x="172" y="688"/>
                  </a:cubicBezTo>
                  <a:cubicBezTo>
                    <a:pt x="172" y="688"/>
                    <a:pt x="176" y="683"/>
                    <a:pt x="171" y="684"/>
                  </a:cubicBezTo>
                  <a:cubicBezTo>
                    <a:pt x="171" y="682"/>
                    <a:pt x="173" y="681"/>
                    <a:pt x="172" y="678"/>
                  </a:cubicBezTo>
                  <a:cubicBezTo>
                    <a:pt x="170" y="677"/>
                    <a:pt x="173" y="672"/>
                    <a:pt x="168" y="673"/>
                  </a:cubicBezTo>
                  <a:cubicBezTo>
                    <a:pt x="168" y="660"/>
                    <a:pt x="169" y="656"/>
                    <a:pt x="175" y="648"/>
                  </a:cubicBezTo>
                  <a:cubicBezTo>
                    <a:pt x="174" y="646"/>
                    <a:pt x="177" y="640"/>
                    <a:pt x="174" y="641"/>
                  </a:cubicBezTo>
                  <a:cubicBezTo>
                    <a:pt x="174" y="638"/>
                    <a:pt x="177" y="640"/>
                    <a:pt x="178" y="639"/>
                  </a:cubicBezTo>
                  <a:cubicBezTo>
                    <a:pt x="179" y="639"/>
                    <a:pt x="178" y="636"/>
                    <a:pt x="179" y="636"/>
                  </a:cubicBezTo>
                  <a:cubicBezTo>
                    <a:pt x="179" y="634"/>
                    <a:pt x="178" y="621"/>
                    <a:pt x="177" y="625"/>
                  </a:cubicBezTo>
                  <a:cubicBezTo>
                    <a:pt x="174" y="623"/>
                    <a:pt x="175" y="619"/>
                    <a:pt x="175" y="617"/>
                  </a:cubicBezTo>
                  <a:cubicBezTo>
                    <a:pt x="175" y="613"/>
                    <a:pt x="176" y="610"/>
                    <a:pt x="175" y="607"/>
                  </a:cubicBezTo>
                  <a:cubicBezTo>
                    <a:pt x="175" y="605"/>
                    <a:pt x="173" y="606"/>
                    <a:pt x="172" y="606"/>
                  </a:cubicBezTo>
                  <a:cubicBezTo>
                    <a:pt x="172" y="605"/>
                    <a:pt x="174" y="604"/>
                    <a:pt x="174" y="603"/>
                  </a:cubicBezTo>
                  <a:cubicBezTo>
                    <a:pt x="174" y="603"/>
                    <a:pt x="172" y="602"/>
                    <a:pt x="172" y="601"/>
                  </a:cubicBezTo>
                  <a:cubicBezTo>
                    <a:pt x="172" y="598"/>
                    <a:pt x="171" y="599"/>
                    <a:pt x="170" y="597"/>
                  </a:cubicBezTo>
                  <a:cubicBezTo>
                    <a:pt x="169" y="597"/>
                    <a:pt x="170" y="595"/>
                    <a:pt x="170" y="594"/>
                  </a:cubicBezTo>
                  <a:cubicBezTo>
                    <a:pt x="169" y="594"/>
                    <a:pt x="166" y="594"/>
                    <a:pt x="167" y="593"/>
                  </a:cubicBezTo>
                  <a:cubicBezTo>
                    <a:pt x="167" y="593"/>
                    <a:pt x="168" y="593"/>
                    <a:pt x="168" y="593"/>
                  </a:cubicBezTo>
                  <a:cubicBezTo>
                    <a:pt x="166" y="590"/>
                    <a:pt x="165" y="589"/>
                    <a:pt x="161" y="587"/>
                  </a:cubicBezTo>
                  <a:cubicBezTo>
                    <a:pt x="160" y="587"/>
                    <a:pt x="161" y="586"/>
                    <a:pt x="160" y="586"/>
                  </a:cubicBezTo>
                  <a:cubicBezTo>
                    <a:pt x="158" y="586"/>
                    <a:pt x="158" y="582"/>
                    <a:pt x="156" y="583"/>
                  </a:cubicBezTo>
                  <a:cubicBezTo>
                    <a:pt x="153" y="571"/>
                    <a:pt x="156" y="561"/>
                    <a:pt x="156" y="548"/>
                  </a:cubicBezTo>
                  <a:cubicBezTo>
                    <a:pt x="155" y="545"/>
                    <a:pt x="152" y="550"/>
                    <a:pt x="153" y="544"/>
                  </a:cubicBezTo>
                  <a:cubicBezTo>
                    <a:pt x="145" y="544"/>
                    <a:pt x="138" y="543"/>
                    <a:pt x="133" y="541"/>
                  </a:cubicBezTo>
                  <a:cubicBezTo>
                    <a:pt x="135" y="533"/>
                    <a:pt x="129" y="542"/>
                    <a:pt x="130" y="534"/>
                  </a:cubicBezTo>
                  <a:cubicBezTo>
                    <a:pt x="124" y="532"/>
                    <a:pt x="123" y="531"/>
                    <a:pt x="115" y="533"/>
                  </a:cubicBezTo>
                  <a:cubicBezTo>
                    <a:pt x="114" y="533"/>
                    <a:pt x="111" y="533"/>
                    <a:pt x="109" y="534"/>
                  </a:cubicBezTo>
                  <a:cubicBezTo>
                    <a:pt x="109" y="534"/>
                    <a:pt x="105" y="536"/>
                    <a:pt x="101" y="535"/>
                  </a:cubicBezTo>
                  <a:cubicBezTo>
                    <a:pt x="103" y="539"/>
                    <a:pt x="105" y="537"/>
                    <a:pt x="98" y="538"/>
                  </a:cubicBezTo>
                  <a:cubicBezTo>
                    <a:pt x="93" y="539"/>
                    <a:pt x="90" y="541"/>
                    <a:pt x="83" y="541"/>
                  </a:cubicBezTo>
                  <a:cubicBezTo>
                    <a:pt x="80" y="541"/>
                    <a:pt x="80" y="540"/>
                    <a:pt x="78" y="540"/>
                  </a:cubicBezTo>
                  <a:cubicBezTo>
                    <a:pt x="69" y="539"/>
                    <a:pt x="60" y="544"/>
                    <a:pt x="52" y="542"/>
                  </a:cubicBezTo>
                  <a:cubicBezTo>
                    <a:pt x="52" y="538"/>
                    <a:pt x="47" y="539"/>
                    <a:pt x="45" y="538"/>
                  </a:cubicBezTo>
                  <a:cubicBezTo>
                    <a:pt x="44" y="538"/>
                    <a:pt x="45" y="536"/>
                    <a:pt x="45" y="535"/>
                  </a:cubicBezTo>
                  <a:cubicBezTo>
                    <a:pt x="44" y="535"/>
                    <a:pt x="41" y="536"/>
                    <a:pt x="41" y="535"/>
                  </a:cubicBezTo>
                  <a:cubicBezTo>
                    <a:pt x="40" y="535"/>
                    <a:pt x="41" y="533"/>
                    <a:pt x="41" y="533"/>
                  </a:cubicBezTo>
                  <a:cubicBezTo>
                    <a:pt x="39" y="532"/>
                    <a:pt x="38" y="533"/>
                    <a:pt x="38" y="531"/>
                  </a:cubicBezTo>
                  <a:cubicBezTo>
                    <a:pt x="38" y="531"/>
                    <a:pt x="35" y="529"/>
                    <a:pt x="35" y="528"/>
                  </a:cubicBezTo>
                  <a:cubicBezTo>
                    <a:pt x="34" y="528"/>
                    <a:pt x="35" y="527"/>
                    <a:pt x="34" y="527"/>
                  </a:cubicBezTo>
                  <a:cubicBezTo>
                    <a:pt x="32" y="527"/>
                    <a:pt x="33" y="525"/>
                    <a:pt x="32" y="524"/>
                  </a:cubicBezTo>
                  <a:cubicBezTo>
                    <a:pt x="31" y="523"/>
                    <a:pt x="30" y="524"/>
                    <a:pt x="29" y="523"/>
                  </a:cubicBezTo>
                  <a:cubicBezTo>
                    <a:pt x="29" y="522"/>
                    <a:pt x="30" y="521"/>
                    <a:pt x="29" y="520"/>
                  </a:cubicBezTo>
                  <a:cubicBezTo>
                    <a:pt x="28" y="519"/>
                    <a:pt x="26" y="521"/>
                    <a:pt x="26" y="519"/>
                  </a:cubicBezTo>
                  <a:cubicBezTo>
                    <a:pt x="26" y="518"/>
                    <a:pt x="28" y="516"/>
                    <a:pt x="28" y="517"/>
                  </a:cubicBezTo>
                  <a:cubicBezTo>
                    <a:pt x="26" y="512"/>
                    <a:pt x="20" y="514"/>
                    <a:pt x="21" y="509"/>
                  </a:cubicBezTo>
                  <a:cubicBezTo>
                    <a:pt x="14" y="511"/>
                    <a:pt x="17" y="503"/>
                    <a:pt x="11" y="505"/>
                  </a:cubicBezTo>
                  <a:cubicBezTo>
                    <a:pt x="12" y="503"/>
                    <a:pt x="13" y="502"/>
                    <a:pt x="12" y="500"/>
                  </a:cubicBezTo>
                  <a:cubicBezTo>
                    <a:pt x="12" y="498"/>
                    <a:pt x="9" y="499"/>
                    <a:pt x="7" y="499"/>
                  </a:cubicBezTo>
                  <a:cubicBezTo>
                    <a:pt x="8" y="496"/>
                    <a:pt x="4" y="496"/>
                    <a:pt x="4" y="495"/>
                  </a:cubicBezTo>
                  <a:cubicBezTo>
                    <a:pt x="4" y="492"/>
                    <a:pt x="6" y="493"/>
                    <a:pt x="4" y="489"/>
                  </a:cubicBezTo>
                  <a:cubicBezTo>
                    <a:pt x="4" y="488"/>
                    <a:pt x="3" y="489"/>
                    <a:pt x="3" y="488"/>
                  </a:cubicBezTo>
                  <a:cubicBezTo>
                    <a:pt x="3" y="487"/>
                    <a:pt x="1" y="483"/>
                    <a:pt x="0" y="482"/>
                  </a:cubicBezTo>
                  <a:cubicBezTo>
                    <a:pt x="0" y="480"/>
                    <a:pt x="3" y="482"/>
                    <a:pt x="4" y="481"/>
                  </a:cubicBezTo>
                  <a:cubicBezTo>
                    <a:pt x="5" y="480"/>
                    <a:pt x="4" y="476"/>
                    <a:pt x="7" y="476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7" y="451"/>
                    <a:pt x="4" y="452"/>
                    <a:pt x="4" y="451"/>
                  </a:cubicBezTo>
                  <a:cubicBezTo>
                    <a:pt x="4" y="451"/>
                    <a:pt x="5" y="449"/>
                    <a:pt x="5" y="448"/>
                  </a:cubicBezTo>
                  <a:cubicBezTo>
                    <a:pt x="6" y="446"/>
                    <a:pt x="4" y="445"/>
                    <a:pt x="4" y="443"/>
                  </a:cubicBezTo>
                  <a:cubicBezTo>
                    <a:pt x="9" y="449"/>
                    <a:pt x="4" y="433"/>
                    <a:pt x="10" y="439"/>
                  </a:cubicBezTo>
                  <a:cubicBezTo>
                    <a:pt x="11" y="437"/>
                    <a:pt x="9" y="432"/>
                    <a:pt x="11" y="430"/>
                  </a:cubicBezTo>
                  <a:cubicBezTo>
                    <a:pt x="11" y="430"/>
                    <a:pt x="14" y="430"/>
                    <a:pt x="14" y="430"/>
                  </a:cubicBezTo>
                  <a:cubicBezTo>
                    <a:pt x="14" y="429"/>
                    <a:pt x="12" y="428"/>
                    <a:pt x="12" y="426"/>
                  </a:cubicBezTo>
                  <a:cubicBezTo>
                    <a:pt x="18" y="425"/>
                    <a:pt x="17" y="417"/>
                    <a:pt x="22" y="416"/>
                  </a:cubicBezTo>
                  <a:cubicBezTo>
                    <a:pt x="22" y="411"/>
                    <a:pt x="27" y="411"/>
                    <a:pt x="26" y="406"/>
                  </a:cubicBezTo>
                  <a:cubicBezTo>
                    <a:pt x="29" y="407"/>
                    <a:pt x="29" y="405"/>
                    <a:pt x="29" y="404"/>
                  </a:cubicBezTo>
                  <a:cubicBezTo>
                    <a:pt x="38" y="403"/>
                    <a:pt x="44" y="400"/>
                    <a:pt x="43" y="389"/>
                  </a:cubicBezTo>
                  <a:cubicBezTo>
                    <a:pt x="49" y="391"/>
                    <a:pt x="44" y="382"/>
                    <a:pt x="49" y="382"/>
                  </a:cubicBezTo>
                  <a:cubicBezTo>
                    <a:pt x="49" y="374"/>
                    <a:pt x="49" y="374"/>
                    <a:pt x="49" y="374"/>
                  </a:cubicBezTo>
                  <a:cubicBezTo>
                    <a:pt x="51" y="374"/>
                    <a:pt x="52" y="372"/>
                    <a:pt x="55" y="373"/>
                  </a:cubicBezTo>
                  <a:cubicBezTo>
                    <a:pt x="57" y="370"/>
                    <a:pt x="59" y="368"/>
                    <a:pt x="62" y="364"/>
                  </a:cubicBezTo>
                  <a:cubicBezTo>
                    <a:pt x="62" y="363"/>
                    <a:pt x="63" y="364"/>
                    <a:pt x="63" y="363"/>
                  </a:cubicBezTo>
                  <a:cubicBezTo>
                    <a:pt x="63" y="361"/>
                    <a:pt x="67" y="361"/>
                    <a:pt x="66" y="359"/>
                  </a:cubicBezTo>
                  <a:cubicBezTo>
                    <a:pt x="72" y="360"/>
                    <a:pt x="73" y="355"/>
                    <a:pt x="78" y="356"/>
                  </a:cubicBezTo>
                  <a:cubicBezTo>
                    <a:pt x="76" y="361"/>
                    <a:pt x="85" y="356"/>
                    <a:pt x="83" y="361"/>
                  </a:cubicBezTo>
                  <a:cubicBezTo>
                    <a:pt x="85" y="358"/>
                    <a:pt x="97" y="363"/>
                    <a:pt x="97" y="357"/>
                  </a:cubicBezTo>
                  <a:cubicBezTo>
                    <a:pt x="103" y="356"/>
                    <a:pt x="109" y="355"/>
                    <a:pt x="112" y="350"/>
                  </a:cubicBezTo>
                  <a:cubicBezTo>
                    <a:pt x="114" y="350"/>
                    <a:pt x="116" y="350"/>
                    <a:pt x="116" y="349"/>
                  </a:cubicBezTo>
                  <a:cubicBezTo>
                    <a:pt x="119" y="349"/>
                    <a:pt x="119" y="350"/>
                    <a:pt x="122" y="350"/>
                  </a:cubicBezTo>
                  <a:cubicBezTo>
                    <a:pt x="125" y="350"/>
                    <a:pt x="128" y="349"/>
                    <a:pt x="130" y="349"/>
                  </a:cubicBezTo>
                  <a:cubicBezTo>
                    <a:pt x="130" y="349"/>
                    <a:pt x="131" y="350"/>
                    <a:pt x="132" y="350"/>
                  </a:cubicBezTo>
                  <a:cubicBezTo>
                    <a:pt x="135" y="350"/>
                    <a:pt x="141" y="353"/>
                    <a:pt x="147" y="352"/>
                  </a:cubicBezTo>
                  <a:cubicBezTo>
                    <a:pt x="150" y="351"/>
                    <a:pt x="154" y="347"/>
                    <a:pt x="157" y="350"/>
                  </a:cubicBezTo>
                  <a:cubicBezTo>
                    <a:pt x="159" y="353"/>
                    <a:pt x="158" y="350"/>
                    <a:pt x="163" y="350"/>
                  </a:cubicBezTo>
                  <a:cubicBezTo>
                    <a:pt x="163" y="351"/>
                    <a:pt x="164" y="352"/>
                    <a:pt x="164" y="353"/>
                  </a:cubicBezTo>
                  <a:cubicBezTo>
                    <a:pt x="164" y="353"/>
                    <a:pt x="161" y="354"/>
                    <a:pt x="161" y="354"/>
                  </a:cubicBezTo>
                  <a:cubicBezTo>
                    <a:pt x="161" y="356"/>
                    <a:pt x="162" y="355"/>
                    <a:pt x="163" y="356"/>
                  </a:cubicBezTo>
                  <a:cubicBezTo>
                    <a:pt x="163" y="357"/>
                    <a:pt x="161" y="357"/>
                    <a:pt x="161" y="357"/>
                  </a:cubicBezTo>
                  <a:cubicBezTo>
                    <a:pt x="161" y="358"/>
                    <a:pt x="163" y="359"/>
                    <a:pt x="163" y="360"/>
                  </a:cubicBezTo>
                  <a:cubicBezTo>
                    <a:pt x="162" y="364"/>
                    <a:pt x="160" y="366"/>
                    <a:pt x="164" y="371"/>
                  </a:cubicBezTo>
                  <a:cubicBezTo>
                    <a:pt x="165" y="374"/>
                    <a:pt x="166" y="370"/>
                    <a:pt x="168" y="373"/>
                  </a:cubicBezTo>
                  <a:cubicBezTo>
                    <a:pt x="168" y="374"/>
                    <a:pt x="171" y="373"/>
                    <a:pt x="171" y="374"/>
                  </a:cubicBezTo>
                  <a:cubicBezTo>
                    <a:pt x="171" y="374"/>
                    <a:pt x="171" y="377"/>
                    <a:pt x="171" y="377"/>
                  </a:cubicBezTo>
                  <a:cubicBezTo>
                    <a:pt x="172" y="378"/>
                    <a:pt x="175" y="376"/>
                    <a:pt x="175" y="378"/>
                  </a:cubicBezTo>
                  <a:cubicBezTo>
                    <a:pt x="180" y="376"/>
                    <a:pt x="183" y="382"/>
                    <a:pt x="185" y="378"/>
                  </a:cubicBezTo>
                  <a:cubicBezTo>
                    <a:pt x="187" y="378"/>
                    <a:pt x="186" y="381"/>
                    <a:pt x="186" y="381"/>
                  </a:cubicBezTo>
                  <a:cubicBezTo>
                    <a:pt x="189" y="383"/>
                    <a:pt x="190" y="381"/>
                    <a:pt x="193" y="382"/>
                  </a:cubicBezTo>
                  <a:cubicBezTo>
                    <a:pt x="194" y="383"/>
                    <a:pt x="194" y="385"/>
                    <a:pt x="195" y="385"/>
                  </a:cubicBezTo>
                  <a:cubicBezTo>
                    <a:pt x="195" y="386"/>
                    <a:pt x="197" y="385"/>
                    <a:pt x="198" y="385"/>
                  </a:cubicBezTo>
                  <a:cubicBezTo>
                    <a:pt x="199" y="387"/>
                    <a:pt x="200" y="386"/>
                    <a:pt x="202" y="387"/>
                  </a:cubicBezTo>
                  <a:cubicBezTo>
                    <a:pt x="202" y="387"/>
                    <a:pt x="203" y="389"/>
                    <a:pt x="203" y="389"/>
                  </a:cubicBezTo>
                  <a:cubicBezTo>
                    <a:pt x="204" y="390"/>
                    <a:pt x="206" y="388"/>
                    <a:pt x="207" y="388"/>
                  </a:cubicBezTo>
                  <a:cubicBezTo>
                    <a:pt x="207" y="388"/>
                    <a:pt x="208" y="389"/>
                    <a:pt x="209" y="389"/>
                  </a:cubicBezTo>
                  <a:cubicBezTo>
                    <a:pt x="210" y="390"/>
                    <a:pt x="211" y="389"/>
                    <a:pt x="212" y="389"/>
                  </a:cubicBezTo>
                  <a:cubicBezTo>
                    <a:pt x="212" y="388"/>
                    <a:pt x="214" y="388"/>
                    <a:pt x="214" y="387"/>
                  </a:cubicBezTo>
                  <a:cubicBezTo>
                    <a:pt x="214" y="387"/>
                    <a:pt x="217" y="386"/>
                    <a:pt x="216" y="385"/>
                  </a:cubicBezTo>
                  <a:cubicBezTo>
                    <a:pt x="212" y="382"/>
                    <a:pt x="220" y="383"/>
                    <a:pt x="220" y="378"/>
                  </a:cubicBezTo>
                  <a:cubicBezTo>
                    <a:pt x="224" y="379"/>
                    <a:pt x="224" y="376"/>
                    <a:pt x="229" y="377"/>
                  </a:cubicBezTo>
                  <a:cubicBezTo>
                    <a:pt x="229" y="377"/>
                    <a:pt x="230" y="378"/>
                    <a:pt x="230" y="378"/>
                  </a:cubicBezTo>
                  <a:cubicBezTo>
                    <a:pt x="232" y="379"/>
                    <a:pt x="234" y="378"/>
                    <a:pt x="236" y="378"/>
                  </a:cubicBezTo>
                  <a:cubicBezTo>
                    <a:pt x="236" y="378"/>
                    <a:pt x="238" y="381"/>
                    <a:pt x="238" y="381"/>
                  </a:cubicBezTo>
                  <a:cubicBezTo>
                    <a:pt x="239" y="381"/>
                    <a:pt x="241" y="379"/>
                    <a:pt x="243" y="380"/>
                  </a:cubicBezTo>
                  <a:cubicBezTo>
                    <a:pt x="243" y="380"/>
                    <a:pt x="242" y="382"/>
                    <a:pt x="243" y="382"/>
                  </a:cubicBezTo>
                  <a:cubicBezTo>
                    <a:pt x="244" y="383"/>
                    <a:pt x="246" y="380"/>
                    <a:pt x="248" y="381"/>
                  </a:cubicBezTo>
                  <a:cubicBezTo>
                    <a:pt x="249" y="382"/>
                    <a:pt x="245" y="383"/>
                    <a:pt x="245" y="382"/>
                  </a:cubicBezTo>
                  <a:cubicBezTo>
                    <a:pt x="246" y="385"/>
                    <a:pt x="255" y="385"/>
                    <a:pt x="259" y="385"/>
                  </a:cubicBezTo>
                  <a:cubicBezTo>
                    <a:pt x="259" y="391"/>
                    <a:pt x="271" y="389"/>
                    <a:pt x="273" y="385"/>
                  </a:cubicBezTo>
                  <a:cubicBezTo>
                    <a:pt x="274" y="387"/>
                    <a:pt x="280" y="384"/>
                    <a:pt x="282" y="385"/>
                  </a:cubicBezTo>
                  <a:cubicBezTo>
                    <a:pt x="283" y="387"/>
                    <a:pt x="282" y="385"/>
                    <a:pt x="285" y="385"/>
                  </a:cubicBezTo>
                  <a:cubicBezTo>
                    <a:pt x="287" y="386"/>
                    <a:pt x="289" y="387"/>
                    <a:pt x="292" y="387"/>
                  </a:cubicBezTo>
                  <a:cubicBezTo>
                    <a:pt x="294" y="386"/>
                    <a:pt x="295" y="384"/>
                    <a:pt x="299" y="384"/>
                  </a:cubicBezTo>
                  <a:cubicBezTo>
                    <a:pt x="300" y="381"/>
                    <a:pt x="299" y="376"/>
                    <a:pt x="303" y="375"/>
                  </a:cubicBezTo>
                  <a:cubicBezTo>
                    <a:pt x="303" y="373"/>
                    <a:pt x="301" y="373"/>
                    <a:pt x="301" y="370"/>
                  </a:cubicBezTo>
                  <a:cubicBezTo>
                    <a:pt x="306" y="370"/>
                    <a:pt x="306" y="361"/>
                    <a:pt x="310" y="366"/>
                  </a:cubicBezTo>
                  <a:cubicBezTo>
                    <a:pt x="311" y="360"/>
                    <a:pt x="308" y="359"/>
                    <a:pt x="304" y="359"/>
                  </a:cubicBezTo>
                  <a:cubicBezTo>
                    <a:pt x="305" y="357"/>
                    <a:pt x="306" y="355"/>
                    <a:pt x="306" y="353"/>
                  </a:cubicBezTo>
                  <a:cubicBezTo>
                    <a:pt x="304" y="349"/>
                    <a:pt x="296" y="352"/>
                    <a:pt x="294" y="347"/>
                  </a:cubicBezTo>
                  <a:cubicBezTo>
                    <a:pt x="292" y="349"/>
                    <a:pt x="287" y="349"/>
                    <a:pt x="286" y="352"/>
                  </a:cubicBezTo>
                  <a:cubicBezTo>
                    <a:pt x="284" y="352"/>
                    <a:pt x="285" y="349"/>
                    <a:pt x="285" y="349"/>
                  </a:cubicBezTo>
                  <a:cubicBezTo>
                    <a:pt x="282" y="347"/>
                    <a:pt x="278" y="350"/>
                    <a:pt x="275" y="349"/>
                  </a:cubicBezTo>
                  <a:cubicBezTo>
                    <a:pt x="273" y="350"/>
                    <a:pt x="273" y="352"/>
                    <a:pt x="271" y="352"/>
                  </a:cubicBezTo>
                  <a:cubicBezTo>
                    <a:pt x="267" y="352"/>
                    <a:pt x="267" y="346"/>
                    <a:pt x="261" y="347"/>
                  </a:cubicBezTo>
                  <a:cubicBezTo>
                    <a:pt x="261" y="345"/>
                    <a:pt x="259" y="344"/>
                    <a:pt x="259" y="342"/>
                  </a:cubicBezTo>
                  <a:cubicBezTo>
                    <a:pt x="258" y="342"/>
                    <a:pt x="257" y="342"/>
                    <a:pt x="257" y="340"/>
                  </a:cubicBezTo>
                  <a:cubicBezTo>
                    <a:pt x="256" y="339"/>
                    <a:pt x="254" y="338"/>
                    <a:pt x="251" y="338"/>
                  </a:cubicBezTo>
                  <a:cubicBezTo>
                    <a:pt x="254" y="334"/>
                    <a:pt x="252" y="326"/>
                    <a:pt x="251" y="322"/>
                  </a:cubicBezTo>
                  <a:cubicBezTo>
                    <a:pt x="247" y="325"/>
                    <a:pt x="243" y="319"/>
                    <a:pt x="243" y="326"/>
                  </a:cubicBezTo>
                  <a:cubicBezTo>
                    <a:pt x="238" y="324"/>
                    <a:pt x="238" y="328"/>
                    <a:pt x="234" y="325"/>
                  </a:cubicBezTo>
                  <a:cubicBezTo>
                    <a:pt x="234" y="327"/>
                    <a:pt x="234" y="327"/>
                    <a:pt x="233" y="328"/>
                  </a:cubicBezTo>
                  <a:cubicBezTo>
                    <a:pt x="234" y="329"/>
                    <a:pt x="235" y="329"/>
                    <a:pt x="236" y="331"/>
                  </a:cubicBezTo>
                  <a:cubicBezTo>
                    <a:pt x="236" y="332"/>
                    <a:pt x="235" y="334"/>
                    <a:pt x="238" y="333"/>
                  </a:cubicBezTo>
                  <a:cubicBezTo>
                    <a:pt x="237" y="338"/>
                    <a:pt x="237" y="336"/>
                    <a:pt x="240" y="339"/>
                  </a:cubicBezTo>
                  <a:cubicBezTo>
                    <a:pt x="241" y="342"/>
                    <a:pt x="238" y="341"/>
                    <a:pt x="237" y="342"/>
                  </a:cubicBezTo>
                  <a:cubicBezTo>
                    <a:pt x="237" y="342"/>
                    <a:pt x="235" y="347"/>
                    <a:pt x="234" y="346"/>
                  </a:cubicBezTo>
                  <a:cubicBezTo>
                    <a:pt x="231" y="343"/>
                    <a:pt x="234" y="350"/>
                    <a:pt x="229" y="349"/>
                  </a:cubicBezTo>
                  <a:cubicBezTo>
                    <a:pt x="228" y="348"/>
                    <a:pt x="227" y="346"/>
                    <a:pt x="226" y="346"/>
                  </a:cubicBezTo>
                  <a:cubicBezTo>
                    <a:pt x="225" y="344"/>
                    <a:pt x="227" y="343"/>
                    <a:pt x="229" y="343"/>
                  </a:cubicBezTo>
                  <a:cubicBezTo>
                    <a:pt x="227" y="341"/>
                    <a:pt x="222" y="340"/>
                    <a:pt x="226" y="336"/>
                  </a:cubicBezTo>
                  <a:cubicBezTo>
                    <a:pt x="224" y="335"/>
                    <a:pt x="221" y="337"/>
                    <a:pt x="220" y="336"/>
                  </a:cubicBezTo>
                  <a:cubicBezTo>
                    <a:pt x="219" y="335"/>
                    <a:pt x="223" y="335"/>
                    <a:pt x="223" y="335"/>
                  </a:cubicBezTo>
                  <a:cubicBezTo>
                    <a:pt x="223" y="335"/>
                    <a:pt x="219" y="331"/>
                    <a:pt x="216" y="329"/>
                  </a:cubicBezTo>
                  <a:cubicBezTo>
                    <a:pt x="217" y="323"/>
                    <a:pt x="213" y="321"/>
                    <a:pt x="213" y="315"/>
                  </a:cubicBezTo>
                  <a:cubicBezTo>
                    <a:pt x="214" y="313"/>
                    <a:pt x="209" y="315"/>
                    <a:pt x="209" y="314"/>
                  </a:cubicBezTo>
                  <a:cubicBezTo>
                    <a:pt x="209" y="313"/>
                    <a:pt x="211" y="311"/>
                    <a:pt x="210" y="311"/>
                  </a:cubicBezTo>
                  <a:cubicBezTo>
                    <a:pt x="207" y="309"/>
                    <a:pt x="207" y="311"/>
                    <a:pt x="205" y="310"/>
                  </a:cubicBezTo>
                  <a:cubicBezTo>
                    <a:pt x="204" y="309"/>
                    <a:pt x="206" y="308"/>
                    <a:pt x="206" y="307"/>
                  </a:cubicBezTo>
                  <a:cubicBezTo>
                    <a:pt x="206" y="306"/>
                    <a:pt x="204" y="308"/>
                    <a:pt x="205" y="308"/>
                  </a:cubicBezTo>
                  <a:cubicBezTo>
                    <a:pt x="203" y="308"/>
                    <a:pt x="204" y="306"/>
                    <a:pt x="203" y="305"/>
                  </a:cubicBezTo>
                  <a:cubicBezTo>
                    <a:pt x="198" y="306"/>
                    <a:pt x="198" y="302"/>
                    <a:pt x="192" y="303"/>
                  </a:cubicBezTo>
                  <a:cubicBezTo>
                    <a:pt x="192" y="301"/>
                    <a:pt x="190" y="301"/>
                    <a:pt x="189" y="300"/>
                  </a:cubicBezTo>
                  <a:cubicBezTo>
                    <a:pt x="189" y="299"/>
                    <a:pt x="190" y="297"/>
                    <a:pt x="189" y="297"/>
                  </a:cubicBezTo>
                  <a:cubicBezTo>
                    <a:pt x="189" y="296"/>
                    <a:pt x="187" y="297"/>
                    <a:pt x="186" y="297"/>
                  </a:cubicBezTo>
                  <a:cubicBezTo>
                    <a:pt x="186" y="297"/>
                    <a:pt x="186" y="291"/>
                    <a:pt x="185" y="293"/>
                  </a:cubicBezTo>
                  <a:cubicBezTo>
                    <a:pt x="184" y="294"/>
                    <a:pt x="183" y="293"/>
                    <a:pt x="182" y="291"/>
                  </a:cubicBezTo>
                  <a:cubicBezTo>
                    <a:pt x="182" y="291"/>
                    <a:pt x="180" y="290"/>
                    <a:pt x="181" y="288"/>
                  </a:cubicBezTo>
                  <a:cubicBezTo>
                    <a:pt x="176" y="289"/>
                    <a:pt x="177" y="290"/>
                    <a:pt x="172" y="288"/>
                  </a:cubicBezTo>
                  <a:cubicBezTo>
                    <a:pt x="171" y="289"/>
                    <a:pt x="171" y="291"/>
                    <a:pt x="170" y="291"/>
                  </a:cubicBezTo>
                  <a:cubicBezTo>
                    <a:pt x="168" y="295"/>
                    <a:pt x="172" y="294"/>
                    <a:pt x="172" y="297"/>
                  </a:cubicBezTo>
                  <a:cubicBezTo>
                    <a:pt x="172" y="298"/>
                    <a:pt x="175" y="301"/>
                    <a:pt x="175" y="301"/>
                  </a:cubicBezTo>
                  <a:cubicBezTo>
                    <a:pt x="176" y="302"/>
                    <a:pt x="176" y="303"/>
                    <a:pt x="178" y="303"/>
                  </a:cubicBezTo>
                  <a:cubicBezTo>
                    <a:pt x="176" y="307"/>
                    <a:pt x="181" y="306"/>
                    <a:pt x="182" y="308"/>
                  </a:cubicBezTo>
                  <a:cubicBezTo>
                    <a:pt x="183" y="309"/>
                    <a:pt x="184" y="314"/>
                    <a:pt x="185" y="312"/>
                  </a:cubicBezTo>
                  <a:cubicBezTo>
                    <a:pt x="187" y="310"/>
                    <a:pt x="185" y="313"/>
                    <a:pt x="186" y="314"/>
                  </a:cubicBezTo>
                  <a:cubicBezTo>
                    <a:pt x="188" y="315"/>
                    <a:pt x="191" y="314"/>
                    <a:pt x="192" y="318"/>
                  </a:cubicBezTo>
                  <a:cubicBezTo>
                    <a:pt x="194" y="317"/>
                    <a:pt x="194" y="319"/>
                    <a:pt x="195" y="319"/>
                  </a:cubicBezTo>
                  <a:cubicBezTo>
                    <a:pt x="196" y="319"/>
                    <a:pt x="197" y="318"/>
                    <a:pt x="196" y="318"/>
                  </a:cubicBezTo>
                  <a:cubicBezTo>
                    <a:pt x="198" y="318"/>
                    <a:pt x="198" y="322"/>
                    <a:pt x="199" y="319"/>
                  </a:cubicBezTo>
                  <a:cubicBezTo>
                    <a:pt x="202" y="319"/>
                    <a:pt x="198" y="326"/>
                    <a:pt x="203" y="324"/>
                  </a:cubicBezTo>
                  <a:cubicBezTo>
                    <a:pt x="203" y="327"/>
                    <a:pt x="197" y="324"/>
                    <a:pt x="195" y="325"/>
                  </a:cubicBezTo>
                  <a:cubicBezTo>
                    <a:pt x="196" y="326"/>
                    <a:pt x="197" y="326"/>
                    <a:pt x="198" y="328"/>
                  </a:cubicBezTo>
                  <a:cubicBezTo>
                    <a:pt x="199" y="330"/>
                    <a:pt x="195" y="335"/>
                    <a:pt x="198" y="335"/>
                  </a:cubicBezTo>
                  <a:cubicBezTo>
                    <a:pt x="196" y="337"/>
                    <a:pt x="193" y="337"/>
                    <a:pt x="191" y="338"/>
                  </a:cubicBezTo>
                  <a:cubicBezTo>
                    <a:pt x="193" y="337"/>
                    <a:pt x="191" y="332"/>
                    <a:pt x="193" y="332"/>
                  </a:cubicBezTo>
                  <a:cubicBezTo>
                    <a:pt x="192" y="331"/>
                    <a:pt x="193" y="328"/>
                    <a:pt x="191" y="328"/>
                  </a:cubicBezTo>
                  <a:cubicBezTo>
                    <a:pt x="188" y="328"/>
                    <a:pt x="192" y="326"/>
                    <a:pt x="188" y="324"/>
                  </a:cubicBezTo>
                  <a:cubicBezTo>
                    <a:pt x="186" y="323"/>
                    <a:pt x="183" y="323"/>
                    <a:pt x="184" y="319"/>
                  </a:cubicBezTo>
                  <a:cubicBezTo>
                    <a:pt x="178" y="321"/>
                    <a:pt x="177" y="317"/>
                    <a:pt x="172" y="317"/>
                  </a:cubicBezTo>
                  <a:cubicBezTo>
                    <a:pt x="172" y="313"/>
                    <a:pt x="169" y="312"/>
                    <a:pt x="167" y="308"/>
                  </a:cubicBezTo>
                  <a:cubicBezTo>
                    <a:pt x="166" y="307"/>
                    <a:pt x="165" y="308"/>
                    <a:pt x="165" y="307"/>
                  </a:cubicBezTo>
                  <a:cubicBezTo>
                    <a:pt x="165" y="305"/>
                    <a:pt x="163" y="306"/>
                    <a:pt x="163" y="305"/>
                  </a:cubicBezTo>
                  <a:cubicBezTo>
                    <a:pt x="162" y="305"/>
                    <a:pt x="163" y="303"/>
                    <a:pt x="163" y="303"/>
                  </a:cubicBezTo>
                  <a:cubicBezTo>
                    <a:pt x="161" y="302"/>
                    <a:pt x="158" y="303"/>
                    <a:pt x="157" y="303"/>
                  </a:cubicBezTo>
                  <a:cubicBezTo>
                    <a:pt x="156" y="302"/>
                    <a:pt x="159" y="301"/>
                    <a:pt x="160" y="301"/>
                  </a:cubicBezTo>
                  <a:cubicBezTo>
                    <a:pt x="158" y="298"/>
                    <a:pt x="150" y="298"/>
                    <a:pt x="146" y="300"/>
                  </a:cubicBezTo>
                  <a:cubicBezTo>
                    <a:pt x="145" y="301"/>
                    <a:pt x="148" y="301"/>
                    <a:pt x="149" y="301"/>
                  </a:cubicBezTo>
                  <a:cubicBezTo>
                    <a:pt x="147" y="303"/>
                    <a:pt x="146" y="301"/>
                    <a:pt x="144" y="303"/>
                  </a:cubicBezTo>
                  <a:cubicBezTo>
                    <a:pt x="141" y="304"/>
                    <a:pt x="141" y="309"/>
                    <a:pt x="139" y="308"/>
                  </a:cubicBezTo>
                  <a:cubicBezTo>
                    <a:pt x="133" y="308"/>
                    <a:pt x="132" y="303"/>
                    <a:pt x="125" y="304"/>
                  </a:cubicBezTo>
                  <a:cubicBezTo>
                    <a:pt x="123" y="305"/>
                    <a:pt x="123" y="308"/>
                    <a:pt x="119" y="307"/>
                  </a:cubicBezTo>
                  <a:cubicBezTo>
                    <a:pt x="119" y="317"/>
                    <a:pt x="119" y="317"/>
                    <a:pt x="119" y="317"/>
                  </a:cubicBezTo>
                  <a:cubicBezTo>
                    <a:pt x="115" y="319"/>
                    <a:pt x="106" y="317"/>
                    <a:pt x="108" y="325"/>
                  </a:cubicBezTo>
                  <a:cubicBezTo>
                    <a:pt x="99" y="323"/>
                    <a:pt x="106" y="331"/>
                    <a:pt x="98" y="331"/>
                  </a:cubicBezTo>
                  <a:cubicBezTo>
                    <a:pt x="98" y="332"/>
                    <a:pt x="103" y="336"/>
                    <a:pt x="99" y="336"/>
                  </a:cubicBezTo>
                  <a:cubicBezTo>
                    <a:pt x="99" y="341"/>
                    <a:pt x="97" y="336"/>
                    <a:pt x="94" y="340"/>
                  </a:cubicBezTo>
                  <a:cubicBezTo>
                    <a:pt x="94" y="342"/>
                    <a:pt x="94" y="343"/>
                    <a:pt x="95" y="343"/>
                  </a:cubicBezTo>
                  <a:cubicBezTo>
                    <a:pt x="95" y="346"/>
                    <a:pt x="90" y="344"/>
                    <a:pt x="88" y="345"/>
                  </a:cubicBezTo>
                  <a:cubicBezTo>
                    <a:pt x="87" y="345"/>
                    <a:pt x="87" y="348"/>
                    <a:pt x="85" y="349"/>
                  </a:cubicBezTo>
                  <a:cubicBezTo>
                    <a:pt x="81" y="351"/>
                    <a:pt x="74" y="348"/>
                    <a:pt x="70" y="353"/>
                  </a:cubicBezTo>
                  <a:cubicBezTo>
                    <a:pt x="68" y="352"/>
                    <a:pt x="67" y="349"/>
                    <a:pt x="66" y="347"/>
                  </a:cubicBezTo>
                  <a:cubicBezTo>
                    <a:pt x="60" y="346"/>
                    <a:pt x="53" y="349"/>
                    <a:pt x="50" y="347"/>
                  </a:cubicBezTo>
                  <a:cubicBezTo>
                    <a:pt x="51" y="342"/>
                    <a:pt x="53" y="336"/>
                    <a:pt x="49" y="333"/>
                  </a:cubicBezTo>
                  <a:cubicBezTo>
                    <a:pt x="48" y="331"/>
                    <a:pt x="51" y="330"/>
                    <a:pt x="52" y="328"/>
                  </a:cubicBezTo>
                  <a:cubicBezTo>
                    <a:pt x="53" y="324"/>
                    <a:pt x="50" y="319"/>
                    <a:pt x="53" y="317"/>
                  </a:cubicBezTo>
                  <a:cubicBezTo>
                    <a:pt x="52" y="313"/>
                    <a:pt x="52" y="309"/>
                    <a:pt x="49" y="308"/>
                  </a:cubicBezTo>
                  <a:cubicBezTo>
                    <a:pt x="50" y="307"/>
                    <a:pt x="52" y="307"/>
                    <a:pt x="52" y="304"/>
                  </a:cubicBezTo>
                  <a:cubicBezTo>
                    <a:pt x="55" y="305"/>
                    <a:pt x="64" y="301"/>
                    <a:pt x="63" y="307"/>
                  </a:cubicBezTo>
                  <a:cubicBezTo>
                    <a:pt x="66" y="304"/>
                    <a:pt x="80" y="310"/>
                    <a:pt x="83" y="307"/>
                  </a:cubicBezTo>
                  <a:cubicBezTo>
                    <a:pt x="84" y="305"/>
                    <a:pt x="83" y="306"/>
                    <a:pt x="85" y="307"/>
                  </a:cubicBezTo>
                  <a:cubicBezTo>
                    <a:pt x="85" y="307"/>
                    <a:pt x="86" y="305"/>
                    <a:pt x="87" y="305"/>
                  </a:cubicBezTo>
                  <a:cubicBezTo>
                    <a:pt x="87" y="305"/>
                    <a:pt x="87" y="307"/>
                    <a:pt x="87" y="307"/>
                  </a:cubicBezTo>
                  <a:cubicBezTo>
                    <a:pt x="91" y="306"/>
                    <a:pt x="93" y="304"/>
                    <a:pt x="94" y="300"/>
                  </a:cubicBezTo>
                  <a:cubicBezTo>
                    <a:pt x="94" y="298"/>
                    <a:pt x="97" y="291"/>
                    <a:pt x="94" y="287"/>
                  </a:cubicBezTo>
                  <a:cubicBezTo>
                    <a:pt x="92" y="285"/>
                    <a:pt x="95" y="285"/>
                    <a:pt x="92" y="281"/>
                  </a:cubicBezTo>
                  <a:cubicBezTo>
                    <a:pt x="92" y="280"/>
                    <a:pt x="90" y="280"/>
                    <a:pt x="88" y="280"/>
                  </a:cubicBezTo>
                  <a:cubicBezTo>
                    <a:pt x="89" y="279"/>
                    <a:pt x="90" y="278"/>
                    <a:pt x="90" y="276"/>
                  </a:cubicBezTo>
                  <a:cubicBezTo>
                    <a:pt x="88" y="275"/>
                    <a:pt x="87" y="277"/>
                    <a:pt x="87" y="277"/>
                  </a:cubicBezTo>
                  <a:cubicBezTo>
                    <a:pt x="85" y="277"/>
                    <a:pt x="87" y="275"/>
                    <a:pt x="85" y="274"/>
                  </a:cubicBezTo>
                  <a:cubicBezTo>
                    <a:pt x="84" y="274"/>
                    <a:pt x="80" y="274"/>
                    <a:pt x="78" y="273"/>
                  </a:cubicBezTo>
                  <a:cubicBezTo>
                    <a:pt x="78" y="273"/>
                    <a:pt x="78" y="272"/>
                    <a:pt x="77" y="272"/>
                  </a:cubicBezTo>
                  <a:cubicBezTo>
                    <a:pt x="75" y="272"/>
                    <a:pt x="74" y="272"/>
                    <a:pt x="74" y="270"/>
                  </a:cubicBezTo>
                  <a:cubicBezTo>
                    <a:pt x="73" y="266"/>
                    <a:pt x="77" y="269"/>
                    <a:pt x="77" y="269"/>
                  </a:cubicBezTo>
                  <a:cubicBezTo>
                    <a:pt x="81" y="267"/>
                    <a:pt x="84" y="265"/>
                    <a:pt x="92" y="266"/>
                  </a:cubicBezTo>
                  <a:cubicBezTo>
                    <a:pt x="93" y="264"/>
                    <a:pt x="91" y="263"/>
                    <a:pt x="90" y="263"/>
                  </a:cubicBezTo>
                  <a:cubicBezTo>
                    <a:pt x="91" y="259"/>
                    <a:pt x="96" y="263"/>
                    <a:pt x="98" y="263"/>
                  </a:cubicBezTo>
                  <a:cubicBezTo>
                    <a:pt x="99" y="263"/>
                    <a:pt x="102" y="260"/>
                    <a:pt x="102" y="263"/>
                  </a:cubicBezTo>
                  <a:cubicBezTo>
                    <a:pt x="105" y="261"/>
                    <a:pt x="106" y="256"/>
                    <a:pt x="111" y="256"/>
                  </a:cubicBezTo>
                  <a:cubicBezTo>
                    <a:pt x="109" y="251"/>
                    <a:pt x="115" y="254"/>
                    <a:pt x="113" y="249"/>
                  </a:cubicBezTo>
                  <a:cubicBezTo>
                    <a:pt x="122" y="249"/>
                    <a:pt x="122" y="249"/>
                    <a:pt x="122" y="249"/>
                  </a:cubicBezTo>
                  <a:cubicBezTo>
                    <a:pt x="122" y="248"/>
                    <a:pt x="120" y="248"/>
                    <a:pt x="119" y="248"/>
                  </a:cubicBezTo>
                  <a:cubicBezTo>
                    <a:pt x="120" y="246"/>
                    <a:pt x="123" y="247"/>
                    <a:pt x="122" y="242"/>
                  </a:cubicBezTo>
                  <a:cubicBezTo>
                    <a:pt x="126" y="242"/>
                    <a:pt x="125" y="245"/>
                    <a:pt x="127" y="242"/>
                  </a:cubicBezTo>
                  <a:cubicBezTo>
                    <a:pt x="124" y="235"/>
                    <a:pt x="130" y="238"/>
                    <a:pt x="130" y="231"/>
                  </a:cubicBezTo>
                  <a:cubicBezTo>
                    <a:pt x="132" y="231"/>
                    <a:pt x="134" y="231"/>
                    <a:pt x="136" y="231"/>
                  </a:cubicBezTo>
                  <a:cubicBezTo>
                    <a:pt x="138" y="231"/>
                    <a:pt x="138" y="229"/>
                    <a:pt x="139" y="228"/>
                  </a:cubicBezTo>
                  <a:cubicBezTo>
                    <a:pt x="140" y="228"/>
                    <a:pt x="140" y="229"/>
                    <a:pt x="140" y="230"/>
                  </a:cubicBezTo>
                  <a:cubicBezTo>
                    <a:pt x="142" y="230"/>
                    <a:pt x="141" y="228"/>
                    <a:pt x="142" y="228"/>
                  </a:cubicBezTo>
                  <a:cubicBezTo>
                    <a:pt x="143" y="228"/>
                    <a:pt x="146" y="229"/>
                    <a:pt x="147" y="228"/>
                  </a:cubicBezTo>
                  <a:cubicBezTo>
                    <a:pt x="149" y="228"/>
                    <a:pt x="150" y="224"/>
                    <a:pt x="153" y="225"/>
                  </a:cubicBezTo>
                  <a:cubicBezTo>
                    <a:pt x="152" y="222"/>
                    <a:pt x="148" y="223"/>
                    <a:pt x="149" y="218"/>
                  </a:cubicBezTo>
                  <a:cubicBezTo>
                    <a:pt x="152" y="218"/>
                    <a:pt x="150" y="216"/>
                    <a:pt x="150" y="211"/>
                  </a:cubicBezTo>
                  <a:cubicBezTo>
                    <a:pt x="150" y="208"/>
                    <a:pt x="152" y="205"/>
                    <a:pt x="151" y="202"/>
                  </a:cubicBezTo>
                  <a:cubicBezTo>
                    <a:pt x="157" y="202"/>
                    <a:pt x="157" y="202"/>
                    <a:pt x="157" y="202"/>
                  </a:cubicBezTo>
                  <a:cubicBezTo>
                    <a:pt x="161" y="201"/>
                    <a:pt x="154" y="198"/>
                    <a:pt x="160" y="199"/>
                  </a:cubicBezTo>
                  <a:cubicBezTo>
                    <a:pt x="160" y="200"/>
                    <a:pt x="162" y="200"/>
                    <a:pt x="163" y="200"/>
                  </a:cubicBezTo>
                  <a:cubicBezTo>
                    <a:pt x="160" y="203"/>
                    <a:pt x="160" y="200"/>
                    <a:pt x="161" y="204"/>
                  </a:cubicBezTo>
                  <a:cubicBezTo>
                    <a:pt x="162" y="207"/>
                    <a:pt x="161" y="209"/>
                    <a:pt x="164" y="209"/>
                  </a:cubicBezTo>
                  <a:cubicBezTo>
                    <a:pt x="164" y="211"/>
                    <a:pt x="164" y="213"/>
                    <a:pt x="163" y="213"/>
                  </a:cubicBezTo>
                  <a:cubicBezTo>
                    <a:pt x="162" y="215"/>
                    <a:pt x="169" y="210"/>
                    <a:pt x="171" y="214"/>
                  </a:cubicBezTo>
                  <a:cubicBezTo>
                    <a:pt x="170" y="218"/>
                    <a:pt x="162" y="215"/>
                    <a:pt x="161" y="220"/>
                  </a:cubicBezTo>
                  <a:cubicBezTo>
                    <a:pt x="160" y="223"/>
                    <a:pt x="164" y="223"/>
                    <a:pt x="165" y="224"/>
                  </a:cubicBezTo>
                  <a:cubicBezTo>
                    <a:pt x="167" y="225"/>
                    <a:pt x="167" y="227"/>
                    <a:pt x="170" y="227"/>
                  </a:cubicBezTo>
                  <a:cubicBezTo>
                    <a:pt x="168" y="224"/>
                    <a:pt x="164" y="224"/>
                    <a:pt x="171" y="224"/>
                  </a:cubicBezTo>
                  <a:cubicBezTo>
                    <a:pt x="173" y="224"/>
                    <a:pt x="175" y="224"/>
                    <a:pt x="177" y="224"/>
                  </a:cubicBezTo>
                  <a:cubicBezTo>
                    <a:pt x="179" y="224"/>
                    <a:pt x="180" y="225"/>
                    <a:pt x="182" y="225"/>
                  </a:cubicBezTo>
                  <a:cubicBezTo>
                    <a:pt x="186" y="225"/>
                    <a:pt x="187" y="223"/>
                    <a:pt x="191" y="224"/>
                  </a:cubicBezTo>
                  <a:cubicBezTo>
                    <a:pt x="191" y="224"/>
                    <a:pt x="196" y="226"/>
                    <a:pt x="198" y="224"/>
                  </a:cubicBezTo>
                  <a:cubicBezTo>
                    <a:pt x="198" y="224"/>
                    <a:pt x="198" y="223"/>
                    <a:pt x="198" y="223"/>
                  </a:cubicBezTo>
                  <a:cubicBezTo>
                    <a:pt x="202" y="221"/>
                    <a:pt x="206" y="223"/>
                    <a:pt x="207" y="220"/>
                  </a:cubicBezTo>
                  <a:cubicBezTo>
                    <a:pt x="213" y="225"/>
                    <a:pt x="217" y="215"/>
                    <a:pt x="220" y="218"/>
                  </a:cubicBezTo>
                  <a:cubicBezTo>
                    <a:pt x="220" y="213"/>
                    <a:pt x="220" y="213"/>
                    <a:pt x="220" y="213"/>
                  </a:cubicBezTo>
                  <a:cubicBezTo>
                    <a:pt x="223" y="213"/>
                    <a:pt x="222" y="212"/>
                    <a:pt x="223" y="210"/>
                  </a:cubicBezTo>
                  <a:cubicBezTo>
                    <a:pt x="223" y="210"/>
                    <a:pt x="224" y="206"/>
                    <a:pt x="224" y="206"/>
                  </a:cubicBezTo>
                  <a:cubicBezTo>
                    <a:pt x="226" y="204"/>
                    <a:pt x="224" y="204"/>
                    <a:pt x="224" y="202"/>
                  </a:cubicBezTo>
                  <a:cubicBezTo>
                    <a:pt x="228" y="202"/>
                    <a:pt x="230" y="201"/>
                    <a:pt x="230" y="199"/>
                  </a:cubicBezTo>
                  <a:cubicBezTo>
                    <a:pt x="231" y="199"/>
                    <a:pt x="231" y="200"/>
                    <a:pt x="231" y="202"/>
                  </a:cubicBezTo>
                  <a:cubicBezTo>
                    <a:pt x="233" y="200"/>
                    <a:pt x="234" y="200"/>
                    <a:pt x="237" y="200"/>
                  </a:cubicBezTo>
                  <a:cubicBezTo>
                    <a:pt x="238" y="200"/>
                    <a:pt x="238" y="197"/>
                    <a:pt x="240" y="197"/>
                  </a:cubicBezTo>
                  <a:cubicBezTo>
                    <a:pt x="240" y="194"/>
                    <a:pt x="239" y="192"/>
                    <a:pt x="237" y="192"/>
                  </a:cubicBezTo>
                  <a:cubicBezTo>
                    <a:pt x="238" y="190"/>
                    <a:pt x="238" y="189"/>
                    <a:pt x="238" y="186"/>
                  </a:cubicBezTo>
                  <a:cubicBezTo>
                    <a:pt x="241" y="187"/>
                    <a:pt x="243" y="186"/>
                    <a:pt x="243" y="183"/>
                  </a:cubicBezTo>
                  <a:cubicBezTo>
                    <a:pt x="246" y="187"/>
                    <a:pt x="247" y="182"/>
                    <a:pt x="252" y="183"/>
                  </a:cubicBezTo>
                  <a:cubicBezTo>
                    <a:pt x="253" y="183"/>
                    <a:pt x="254" y="185"/>
                    <a:pt x="254" y="185"/>
                  </a:cubicBezTo>
                  <a:cubicBezTo>
                    <a:pt x="255" y="185"/>
                    <a:pt x="255" y="183"/>
                    <a:pt x="257" y="183"/>
                  </a:cubicBezTo>
                  <a:cubicBezTo>
                    <a:pt x="258" y="183"/>
                    <a:pt x="260" y="185"/>
                    <a:pt x="259" y="185"/>
                  </a:cubicBezTo>
                  <a:cubicBezTo>
                    <a:pt x="261" y="184"/>
                    <a:pt x="260" y="183"/>
                    <a:pt x="261" y="182"/>
                  </a:cubicBezTo>
                  <a:cubicBezTo>
                    <a:pt x="261" y="181"/>
                    <a:pt x="263" y="182"/>
                    <a:pt x="264" y="182"/>
                  </a:cubicBezTo>
                  <a:cubicBezTo>
                    <a:pt x="266" y="180"/>
                    <a:pt x="265" y="178"/>
                    <a:pt x="269" y="179"/>
                  </a:cubicBezTo>
                  <a:cubicBezTo>
                    <a:pt x="267" y="177"/>
                    <a:pt x="269" y="172"/>
                    <a:pt x="265" y="172"/>
                  </a:cubicBezTo>
                  <a:cubicBezTo>
                    <a:pt x="262" y="170"/>
                    <a:pt x="263" y="175"/>
                    <a:pt x="262" y="175"/>
                  </a:cubicBezTo>
                  <a:cubicBezTo>
                    <a:pt x="261" y="175"/>
                    <a:pt x="261" y="173"/>
                    <a:pt x="259" y="173"/>
                  </a:cubicBezTo>
                  <a:cubicBezTo>
                    <a:pt x="259" y="174"/>
                    <a:pt x="258" y="175"/>
                    <a:pt x="258" y="175"/>
                  </a:cubicBezTo>
                  <a:cubicBezTo>
                    <a:pt x="257" y="175"/>
                    <a:pt x="257" y="173"/>
                    <a:pt x="255" y="173"/>
                  </a:cubicBezTo>
                  <a:cubicBezTo>
                    <a:pt x="253" y="174"/>
                    <a:pt x="251" y="176"/>
                    <a:pt x="248" y="175"/>
                  </a:cubicBezTo>
                  <a:cubicBezTo>
                    <a:pt x="247" y="175"/>
                    <a:pt x="247" y="177"/>
                    <a:pt x="247" y="178"/>
                  </a:cubicBezTo>
                  <a:cubicBezTo>
                    <a:pt x="241" y="176"/>
                    <a:pt x="235" y="178"/>
                    <a:pt x="230" y="176"/>
                  </a:cubicBezTo>
                  <a:cubicBezTo>
                    <a:pt x="230" y="176"/>
                    <a:pt x="230" y="174"/>
                    <a:pt x="230" y="173"/>
                  </a:cubicBezTo>
                  <a:cubicBezTo>
                    <a:pt x="229" y="172"/>
                    <a:pt x="225" y="174"/>
                    <a:pt x="224" y="172"/>
                  </a:cubicBezTo>
                  <a:cubicBezTo>
                    <a:pt x="228" y="164"/>
                    <a:pt x="226" y="160"/>
                    <a:pt x="224" y="151"/>
                  </a:cubicBezTo>
                  <a:cubicBezTo>
                    <a:pt x="228" y="151"/>
                    <a:pt x="234" y="145"/>
                    <a:pt x="236" y="148"/>
                  </a:cubicBezTo>
                  <a:cubicBezTo>
                    <a:pt x="238" y="147"/>
                    <a:pt x="235" y="146"/>
                    <a:pt x="237" y="143"/>
                  </a:cubicBezTo>
                  <a:cubicBezTo>
                    <a:pt x="241" y="143"/>
                    <a:pt x="242" y="135"/>
                    <a:pt x="243" y="133"/>
                  </a:cubicBezTo>
                  <a:cubicBezTo>
                    <a:pt x="243" y="133"/>
                    <a:pt x="245" y="133"/>
                    <a:pt x="245" y="133"/>
                  </a:cubicBezTo>
                  <a:cubicBezTo>
                    <a:pt x="246" y="130"/>
                    <a:pt x="240" y="129"/>
                    <a:pt x="243" y="126"/>
                  </a:cubicBezTo>
                  <a:cubicBezTo>
                    <a:pt x="241" y="127"/>
                    <a:pt x="237" y="125"/>
                    <a:pt x="234" y="126"/>
                  </a:cubicBezTo>
                  <a:cubicBezTo>
                    <a:pt x="231" y="126"/>
                    <a:pt x="228" y="129"/>
                    <a:pt x="224" y="129"/>
                  </a:cubicBezTo>
                  <a:cubicBezTo>
                    <a:pt x="222" y="127"/>
                    <a:pt x="222" y="137"/>
                    <a:pt x="223" y="134"/>
                  </a:cubicBezTo>
                  <a:cubicBezTo>
                    <a:pt x="222" y="137"/>
                    <a:pt x="221" y="133"/>
                    <a:pt x="220" y="134"/>
                  </a:cubicBezTo>
                  <a:cubicBezTo>
                    <a:pt x="219" y="136"/>
                    <a:pt x="221" y="138"/>
                    <a:pt x="220" y="140"/>
                  </a:cubicBezTo>
                  <a:cubicBezTo>
                    <a:pt x="220" y="140"/>
                    <a:pt x="216" y="143"/>
                    <a:pt x="214" y="145"/>
                  </a:cubicBezTo>
                  <a:cubicBezTo>
                    <a:pt x="211" y="150"/>
                    <a:pt x="211" y="153"/>
                    <a:pt x="205" y="152"/>
                  </a:cubicBezTo>
                  <a:cubicBezTo>
                    <a:pt x="204" y="154"/>
                    <a:pt x="207" y="156"/>
                    <a:pt x="205" y="157"/>
                  </a:cubicBezTo>
                  <a:cubicBezTo>
                    <a:pt x="203" y="157"/>
                    <a:pt x="204" y="159"/>
                    <a:pt x="203" y="159"/>
                  </a:cubicBezTo>
                  <a:cubicBezTo>
                    <a:pt x="203" y="160"/>
                    <a:pt x="201" y="159"/>
                    <a:pt x="200" y="159"/>
                  </a:cubicBezTo>
                  <a:cubicBezTo>
                    <a:pt x="200" y="160"/>
                    <a:pt x="201" y="162"/>
                    <a:pt x="200" y="162"/>
                  </a:cubicBezTo>
                  <a:cubicBezTo>
                    <a:pt x="200" y="162"/>
                    <a:pt x="199" y="162"/>
                    <a:pt x="199" y="162"/>
                  </a:cubicBezTo>
                  <a:cubicBezTo>
                    <a:pt x="198" y="164"/>
                    <a:pt x="200" y="168"/>
                    <a:pt x="198" y="168"/>
                  </a:cubicBezTo>
                  <a:cubicBezTo>
                    <a:pt x="198" y="169"/>
                    <a:pt x="202" y="170"/>
                    <a:pt x="199" y="171"/>
                  </a:cubicBezTo>
                  <a:cubicBezTo>
                    <a:pt x="201" y="172"/>
                    <a:pt x="202" y="175"/>
                    <a:pt x="206" y="175"/>
                  </a:cubicBezTo>
                  <a:cubicBezTo>
                    <a:pt x="206" y="177"/>
                    <a:pt x="207" y="178"/>
                    <a:pt x="209" y="179"/>
                  </a:cubicBezTo>
                  <a:cubicBezTo>
                    <a:pt x="208" y="180"/>
                    <a:pt x="207" y="181"/>
                    <a:pt x="206" y="182"/>
                  </a:cubicBezTo>
                  <a:cubicBezTo>
                    <a:pt x="205" y="183"/>
                    <a:pt x="206" y="185"/>
                    <a:pt x="205" y="186"/>
                  </a:cubicBezTo>
                  <a:cubicBezTo>
                    <a:pt x="203" y="187"/>
                    <a:pt x="202" y="188"/>
                    <a:pt x="199" y="187"/>
                  </a:cubicBezTo>
                  <a:cubicBezTo>
                    <a:pt x="198" y="193"/>
                    <a:pt x="194" y="195"/>
                    <a:pt x="195" y="203"/>
                  </a:cubicBezTo>
                  <a:cubicBezTo>
                    <a:pt x="190" y="201"/>
                    <a:pt x="190" y="210"/>
                    <a:pt x="186" y="210"/>
                  </a:cubicBezTo>
                  <a:cubicBezTo>
                    <a:pt x="186" y="210"/>
                    <a:pt x="185" y="210"/>
                    <a:pt x="185" y="210"/>
                  </a:cubicBezTo>
                  <a:cubicBezTo>
                    <a:pt x="183" y="210"/>
                    <a:pt x="185" y="212"/>
                    <a:pt x="184" y="213"/>
                  </a:cubicBezTo>
                  <a:cubicBezTo>
                    <a:pt x="181" y="214"/>
                    <a:pt x="178" y="211"/>
                    <a:pt x="177" y="214"/>
                  </a:cubicBezTo>
                  <a:cubicBezTo>
                    <a:pt x="174" y="214"/>
                    <a:pt x="176" y="208"/>
                    <a:pt x="175" y="206"/>
                  </a:cubicBezTo>
                  <a:cubicBezTo>
                    <a:pt x="174" y="205"/>
                    <a:pt x="174" y="202"/>
                    <a:pt x="172" y="202"/>
                  </a:cubicBezTo>
                  <a:cubicBezTo>
                    <a:pt x="169" y="201"/>
                    <a:pt x="174" y="197"/>
                    <a:pt x="168" y="197"/>
                  </a:cubicBezTo>
                  <a:cubicBezTo>
                    <a:pt x="171" y="194"/>
                    <a:pt x="166" y="193"/>
                    <a:pt x="165" y="192"/>
                  </a:cubicBezTo>
                  <a:cubicBezTo>
                    <a:pt x="165" y="191"/>
                    <a:pt x="167" y="190"/>
                    <a:pt x="167" y="189"/>
                  </a:cubicBezTo>
                  <a:cubicBezTo>
                    <a:pt x="167" y="185"/>
                    <a:pt x="163" y="183"/>
                    <a:pt x="160" y="180"/>
                  </a:cubicBezTo>
                  <a:cubicBezTo>
                    <a:pt x="155" y="182"/>
                    <a:pt x="157" y="189"/>
                    <a:pt x="150" y="187"/>
                  </a:cubicBezTo>
                  <a:cubicBezTo>
                    <a:pt x="150" y="189"/>
                    <a:pt x="152" y="189"/>
                    <a:pt x="153" y="189"/>
                  </a:cubicBezTo>
                  <a:cubicBezTo>
                    <a:pt x="153" y="190"/>
                    <a:pt x="151" y="190"/>
                    <a:pt x="150" y="190"/>
                  </a:cubicBezTo>
                  <a:cubicBezTo>
                    <a:pt x="147" y="190"/>
                    <a:pt x="149" y="195"/>
                    <a:pt x="146" y="195"/>
                  </a:cubicBezTo>
                  <a:cubicBezTo>
                    <a:pt x="139" y="196"/>
                    <a:pt x="141" y="189"/>
                    <a:pt x="135" y="190"/>
                  </a:cubicBezTo>
                  <a:cubicBezTo>
                    <a:pt x="135" y="189"/>
                    <a:pt x="136" y="189"/>
                    <a:pt x="137" y="189"/>
                  </a:cubicBezTo>
                  <a:cubicBezTo>
                    <a:pt x="139" y="185"/>
                    <a:pt x="133" y="182"/>
                    <a:pt x="137" y="180"/>
                  </a:cubicBezTo>
                  <a:cubicBezTo>
                    <a:pt x="136" y="179"/>
                    <a:pt x="135" y="178"/>
                    <a:pt x="133" y="178"/>
                  </a:cubicBezTo>
                  <a:cubicBezTo>
                    <a:pt x="132" y="176"/>
                    <a:pt x="135" y="175"/>
                    <a:pt x="135" y="175"/>
                  </a:cubicBezTo>
                  <a:cubicBezTo>
                    <a:pt x="135" y="173"/>
                    <a:pt x="132" y="173"/>
                    <a:pt x="132" y="172"/>
                  </a:cubicBezTo>
                  <a:cubicBezTo>
                    <a:pt x="132" y="171"/>
                    <a:pt x="134" y="163"/>
                    <a:pt x="132" y="168"/>
                  </a:cubicBezTo>
                  <a:cubicBezTo>
                    <a:pt x="129" y="167"/>
                    <a:pt x="131" y="165"/>
                    <a:pt x="133" y="165"/>
                  </a:cubicBezTo>
                  <a:cubicBezTo>
                    <a:pt x="130" y="160"/>
                    <a:pt x="138" y="159"/>
                    <a:pt x="135" y="158"/>
                  </a:cubicBezTo>
                  <a:cubicBezTo>
                    <a:pt x="135" y="156"/>
                    <a:pt x="139" y="158"/>
                    <a:pt x="139" y="155"/>
                  </a:cubicBezTo>
                  <a:cubicBezTo>
                    <a:pt x="139" y="153"/>
                    <a:pt x="140" y="155"/>
                    <a:pt x="140" y="155"/>
                  </a:cubicBezTo>
                  <a:cubicBezTo>
                    <a:pt x="141" y="154"/>
                    <a:pt x="141" y="153"/>
                    <a:pt x="143" y="152"/>
                  </a:cubicBezTo>
                  <a:cubicBezTo>
                    <a:pt x="145" y="152"/>
                    <a:pt x="144" y="150"/>
                    <a:pt x="144" y="148"/>
                  </a:cubicBezTo>
                  <a:cubicBezTo>
                    <a:pt x="147" y="149"/>
                    <a:pt x="149" y="148"/>
                    <a:pt x="149" y="145"/>
                  </a:cubicBezTo>
                  <a:cubicBezTo>
                    <a:pt x="153" y="144"/>
                    <a:pt x="150" y="150"/>
                    <a:pt x="156" y="148"/>
                  </a:cubicBezTo>
                  <a:cubicBezTo>
                    <a:pt x="156" y="147"/>
                    <a:pt x="154" y="147"/>
                    <a:pt x="153" y="147"/>
                  </a:cubicBezTo>
                  <a:cubicBezTo>
                    <a:pt x="157" y="144"/>
                    <a:pt x="161" y="145"/>
                    <a:pt x="164" y="141"/>
                  </a:cubicBezTo>
                  <a:cubicBezTo>
                    <a:pt x="164" y="141"/>
                    <a:pt x="164" y="139"/>
                    <a:pt x="164" y="138"/>
                  </a:cubicBezTo>
                  <a:cubicBezTo>
                    <a:pt x="164" y="138"/>
                    <a:pt x="166" y="139"/>
                    <a:pt x="167" y="138"/>
                  </a:cubicBezTo>
                  <a:cubicBezTo>
                    <a:pt x="167" y="137"/>
                    <a:pt x="166" y="135"/>
                    <a:pt x="167" y="134"/>
                  </a:cubicBezTo>
                  <a:cubicBezTo>
                    <a:pt x="167" y="133"/>
                    <a:pt x="171" y="132"/>
                    <a:pt x="171" y="131"/>
                  </a:cubicBezTo>
                  <a:cubicBezTo>
                    <a:pt x="172" y="130"/>
                    <a:pt x="170" y="127"/>
                    <a:pt x="171" y="126"/>
                  </a:cubicBezTo>
                  <a:cubicBezTo>
                    <a:pt x="171" y="125"/>
                    <a:pt x="173" y="128"/>
                    <a:pt x="174" y="127"/>
                  </a:cubicBezTo>
                  <a:cubicBezTo>
                    <a:pt x="173" y="128"/>
                    <a:pt x="176" y="120"/>
                    <a:pt x="175" y="120"/>
                  </a:cubicBezTo>
                  <a:cubicBezTo>
                    <a:pt x="178" y="124"/>
                    <a:pt x="179" y="118"/>
                    <a:pt x="182" y="117"/>
                  </a:cubicBezTo>
                  <a:cubicBezTo>
                    <a:pt x="182" y="115"/>
                    <a:pt x="185" y="114"/>
                    <a:pt x="182" y="113"/>
                  </a:cubicBezTo>
                  <a:cubicBezTo>
                    <a:pt x="182" y="110"/>
                    <a:pt x="186" y="113"/>
                    <a:pt x="186" y="109"/>
                  </a:cubicBezTo>
                  <a:cubicBezTo>
                    <a:pt x="187" y="107"/>
                    <a:pt x="189" y="108"/>
                    <a:pt x="191" y="108"/>
                  </a:cubicBezTo>
                  <a:cubicBezTo>
                    <a:pt x="191" y="106"/>
                    <a:pt x="190" y="105"/>
                    <a:pt x="189" y="105"/>
                  </a:cubicBezTo>
                  <a:cubicBezTo>
                    <a:pt x="193" y="102"/>
                    <a:pt x="196" y="101"/>
                    <a:pt x="199" y="101"/>
                  </a:cubicBezTo>
                  <a:cubicBezTo>
                    <a:pt x="201" y="99"/>
                    <a:pt x="199" y="98"/>
                    <a:pt x="200" y="95"/>
                  </a:cubicBezTo>
                  <a:cubicBezTo>
                    <a:pt x="202" y="94"/>
                    <a:pt x="205" y="93"/>
                    <a:pt x="205" y="91"/>
                  </a:cubicBezTo>
                  <a:cubicBezTo>
                    <a:pt x="205" y="87"/>
                    <a:pt x="209" y="92"/>
                    <a:pt x="209" y="86"/>
                  </a:cubicBezTo>
                  <a:cubicBezTo>
                    <a:pt x="214" y="85"/>
                    <a:pt x="220" y="89"/>
                    <a:pt x="220" y="81"/>
                  </a:cubicBezTo>
                  <a:cubicBezTo>
                    <a:pt x="223" y="83"/>
                    <a:pt x="229" y="79"/>
                    <a:pt x="233" y="82"/>
                  </a:cubicBezTo>
                  <a:cubicBezTo>
                    <a:pt x="234" y="81"/>
                    <a:pt x="235" y="80"/>
                    <a:pt x="236" y="78"/>
                  </a:cubicBezTo>
                  <a:cubicBezTo>
                    <a:pt x="240" y="76"/>
                    <a:pt x="243" y="82"/>
                    <a:pt x="243" y="77"/>
                  </a:cubicBezTo>
                  <a:cubicBezTo>
                    <a:pt x="245" y="77"/>
                    <a:pt x="245" y="80"/>
                    <a:pt x="248" y="81"/>
                  </a:cubicBezTo>
                  <a:cubicBezTo>
                    <a:pt x="250" y="80"/>
                    <a:pt x="249" y="76"/>
                    <a:pt x="254" y="78"/>
                  </a:cubicBezTo>
                  <a:cubicBezTo>
                    <a:pt x="254" y="80"/>
                    <a:pt x="252" y="80"/>
                    <a:pt x="252" y="82"/>
                  </a:cubicBezTo>
                  <a:cubicBezTo>
                    <a:pt x="253" y="83"/>
                    <a:pt x="260" y="76"/>
                    <a:pt x="264" y="79"/>
                  </a:cubicBezTo>
                  <a:cubicBezTo>
                    <a:pt x="265" y="81"/>
                    <a:pt x="264" y="79"/>
                    <a:pt x="266" y="79"/>
                  </a:cubicBezTo>
                  <a:cubicBezTo>
                    <a:pt x="269" y="80"/>
                    <a:pt x="272" y="82"/>
                    <a:pt x="276" y="81"/>
                  </a:cubicBezTo>
                  <a:cubicBezTo>
                    <a:pt x="276" y="82"/>
                    <a:pt x="277" y="84"/>
                    <a:pt x="276" y="85"/>
                  </a:cubicBezTo>
                  <a:cubicBezTo>
                    <a:pt x="276" y="86"/>
                    <a:pt x="274" y="85"/>
                    <a:pt x="273" y="85"/>
                  </a:cubicBezTo>
                  <a:cubicBezTo>
                    <a:pt x="272" y="86"/>
                    <a:pt x="273" y="89"/>
                    <a:pt x="271" y="88"/>
                  </a:cubicBezTo>
                  <a:cubicBezTo>
                    <a:pt x="273" y="91"/>
                    <a:pt x="282" y="89"/>
                    <a:pt x="285" y="88"/>
                  </a:cubicBezTo>
                  <a:cubicBezTo>
                    <a:pt x="288" y="86"/>
                    <a:pt x="287" y="90"/>
                    <a:pt x="287" y="91"/>
                  </a:cubicBezTo>
                  <a:cubicBezTo>
                    <a:pt x="289" y="92"/>
                    <a:pt x="292" y="90"/>
                    <a:pt x="292" y="92"/>
                  </a:cubicBezTo>
                  <a:cubicBezTo>
                    <a:pt x="302" y="90"/>
                    <a:pt x="304" y="98"/>
                    <a:pt x="310" y="95"/>
                  </a:cubicBezTo>
                  <a:cubicBezTo>
                    <a:pt x="309" y="99"/>
                    <a:pt x="314" y="97"/>
                    <a:pt x="314" y="101"/>
                  </a:cubicBezTo>
                  <a:cubicBezTo>
                    <a:pt x="318" y="101"/>
                    <a:pt x="323" y="100"/>
                    <a:pt x="320" y="103"/>
                  </a:cubicBezTo>
                  <a:cubicBezTo>
                    <a:pt x="323" y="104"/>
                    <a:pt x="326" y="104"/>
                    <a:pt x="328" y="105"/>
                  </a:cubicBezTo>
                  <a:cubicBezTo>
                    <a:pt x="328" y="105"/>
                    <a:pt x="328" y="107"/>
                    <a:pt x="328" y="108"/>
                  </a:cubicBezTo>
                  <a:cubicBezTo>
                    <a:pt x="329" y="108"/>
                    <a:pt x="332" y="107"/>
                    <a:pt x="332" y="108"/>
                  </a:cubicBezTo>
                  <a:cubicBezTo>
                    <a:pt x="334" y="113"/>
                    <a:pt x="334" y="115"/>
                    <a:pt x="332" y="120"/>
                  </a:cubicBezTo>
                  <a:cubicBezTo>
                    <a:pt x="330" y="117"/>
                    <a:pt x="327" y="121"/>
                    <a:pt x="324" y="122"/>
                  </a:cubicBezTo>
                  <a:cubicBezTo>
                    <a:pt x="320" y="122"/>
                    <a:pt x="315" y="117"/>
                    <a:pt x="311" y="122"/>
                  </a:cubicBezTo>
                  <a:cubicBezTo>
                    <a:pt x="310" y="122"/>
                    <a:pt x="311" y="119"/>
                    <a:pt x="310" y="119"/>
                  </a:cubicBezTo>
                  <a:cubicBezTo>
                    <a:pt x="308" y="118"/>
                    <a:pt x="308" y="120"/>
                    <a:pt x="307" y="120"/>
                  </a:cubicBezTo>
                  <a:cubicBezTo>
                    <a:pt x="306" y="120"/>
                    <a:pt x="305" y="117"/>
                    <a:pt x="304" y="117"/>
                  </a:cubicBezTo>
                  <a:cubicBezTo>
                    <a:pt x="302" y="117"/>
                    <a:pt x="298" y="121"/>
                    <a:pt x="299" y="116"/>
                  </a:cubicBezTo>
                  <a:cubicBezTo>
                    <a:pt x="294" y="118"/>
                    <a:pt x="295" y="116"/>
                    <a:pt x="290" y="116"/>
                  </a:cubicBezTo>
                  <a:cubicBezTo>
                    <a:pt x="290" y="118"/>
                    <a:pt x="291" y="119"/>
                    <a:pt x="293" y="119"/>
                  </a:cubicBezTo>
                  <a:cubicBezTo>
                    <a:pt x="295" y="118"/>
                    <a:pt x="295" y="120"/>
                    <a:pt x="297" y="120"/>
                  </a:cubicBezTo>
                  <a:cubicBezTo>
                    <a:pt x="295" y="123"/>
                    <a:pt x="297" y="122"/>
                    <a:pt x="299" y="123"/>
                  </a:cubicBezTo>
                  <a:cubicBezTo>
                    <a:pt x="299" y="123"/>
                    <a:pt x="298" y="125"/>
                    <a:pt x="299" y="126"/>
                  </a:cubicBezTo>
                  <a:cubicBezTo>
                    <a:pt x="299" y="127"/>
                    <a:pt x="301" y="127"/>
                    <a:pt x="301" y="129"/>
                  </a:cubicBezTo>
                  <a:cubicBezTo>
                    <a:pt x="302" y="130"/>
                    <a:pt x="305" y="134"/>
                    <a:pt x="304" y="138"/>
                  </a:cubicBezTo>
                  <a:cubicBezTo>
                    <a:pt x="305" y="143"/>
                    <a:pt x="313" y="140"/>
                    <a:pt x="314" y="144"/>
                  </a:cubicBezTo>
                  <a:cubicBezTo>
                    <a:pt x="316" y="143"/>
                    <a:pt x="316" y="141"/>
                    <a:pt x="318" y="141"/>
                  </a:cubicBezTo>
                  <a:cubicBezTo>
                    <a:pt x="318" y="137"/>
                    <a:pt x="312" y="138"/>
                    <a:pt x="310" y="136"/>
                  </a:cubicBezTo>
                  <a:cubicBezTo>
                    <a:pt x="309" y="130"/>
                    <a:pt x="318" y="134"/>
                    <a:pt x="321" y="133"/>
                  </a:cubicBezTo>
                  <a:cubicBezTo>
                    <a:pt x="321" y="136"/>
                    <a:pt x="327" y="132"/>
                    <a:pt x="325" y="137"/>
                  </a:cubicBezTo>
                  <a:cubicBezTo>
                    <a:pt x="329" y="139"/>
                    <a:pt x="331" y="133"/>
                    <a:pt x="331" y="138"/>
                  </a:cubicBezTo>
                  <a:cubicBezTo>
                    <a:pt x="335" y="136"/>
                    <a:pt x="331" y="131"/>
                    <a:pt x="328" y="131"/>
                  </a:cubicBezTo>
                  <a:cubicBezTo>
                    <a:pt x="329" y="129"/>
                    <a:pt x="332" y="128"/>
                    <a:pt x="335" y="127"/>
                  </a:cubicBezTo>
                  <a:cubicBezTo>
                    <a:pt x="337" y="125"/>
                    <a:pt x="337" y="122"/>
                    <a:pt x="339" y="120"/>
                  </a:cubicBezTo>
                  <a:cubicBezTo>
                    <a:pt x="345" y="120"/>
                    <a:pt x="348" y="121"/>
                    <a:pt x="352" y="123"/>
                  </a:cubicBezTo>
                  <a:cubicBezTo>
                    <a:pt x="353" y="123"/>
                    <a:pt x="353" y="120"/>
                    <a:pt x="355" y="120"/>
                  </a:cubicBezTo>
                  <a:cubicBezTo>
                    <a:pt x="355" y="118"/>
                    <a:pt x="354" y="117"/>
                    <a:pt x="352" y="116"/>
                  </a:cubicBezTo>
                  <a:cubicBezTo>
                    <a:pt x="354" y="111"/>
                    <a:pt x="354" y="106"/>
                    <a:pt x="353" y="101"/>
                  </a:cubicBezTo>
                  <a:cubicBezTo>
                    <a:pt x="358" y="100"/>
                    <a:pt x="362" y="100"/>
                    <a:pt x="365" y="102"/>
                  </a:cubicBezTo>
                  <a:cubicBezTo>
                    <a:pt x="365" y="102"/>
                    <a:pt x="369" y="103"/>
                    <a:pt x="369" y="106"/>
                  </a:cubicBezTo>
                  <a:cubicBezTo>
                    <a:pt x="360" y="106"/>
                    <a:pt x="360" y="106"/>
                    <a:pt x="360" y="106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64" y="114"/>
                    <a:pt x="365" y="110"/>
                    <a:pt x="367" y="112"/>
                  </a:cubicBezTo>
                  <a:cubicBezTo>
                    <a:pt x="369" y="113"/>
                    <a:pt x="363" y="113"/>
                    <a:pt x="363" y="113"/>
                  </a:cubicBezTo>
                  <a:cubicBezTo>
                    <a:pt x="362" y="116"/>
                    <a:pt x="367" y="113"/>
                    <a:pt x="369" y="116"/>
                  </a:cubicBezTo>
                  <a:cubicBezTo>
                    <a:pt x="371" y="115"/>
                    <a:pt x="374" y="113"/>
                    <a:pt x="376" y="110"/>
                  </a:cubicBezTo>
                  <a:cubicBezTo>
                    <a:pt x="376" y="110"/>
                    <a:pt x="378" y="109"/>
                    <a:pt x="377" y="108"/>
                  </a:cubicBezTo>
                  <a:cubicBezTo>
                    <a:pt x="384" y="109"/>
                    <a:pt x="383" y="104"/>
                    <a:pt x="388" y="105"/>
                  </a:cubicBezTo>
                  <a:cubicBezTo>
                    <a:pt x="390" y="104"/>
                    <a:pt x="391" y="103"/>
                    <a:pt x="391" y="101"/>
                  </a:cubicBezTo>
                  <a:cubicBezTo>
                    <a:pt x="394" y="101"/>
                    <a:pt x="395" y="99"/>
                    <a:pt x="395" y="98"/>
                  </a:cubicBezTo>
                  <a:cubicBezTo>
                    <a:pt x="401" y="102"/>
                    <a:pt x="405" y="95"/>
                    <a:pt x="411" y="95"/>
                  </a:cubicBezTo>
                  <a:cubicBezTo>
                    <a:pt x="411" y="101"/>
                    <a:pt x="411" y="101"/>
                    <a:pt x="411" y="101"/>
                  </a:cubicBezTo>
                  <a:cubicBezTo>
                    <a:pt x="416" y="101"/>
                    <a:pt x="420" y="100"/>
                    <a:pt x="423" y="99"/>
                  </a:cubicBezTo>
                  <a:cubicBezTo>
                    <a:pt x="424" y="99"/>
                    <a:pt x="426" y="99"/>
                    <a:pt x="426" y="99"/>
                  </a:cubicBezTo>
                  <a:cubicBezTo>
                    <a:pt x="426" y="99"/>
                    <a:pt x="426" y="98"/>
                    <a:pt x="426" y="98"/>
                  </a:cubicBezTo>
                  <a:cubicBezTo>
                    <a:pt x="429" y="97"/>
                    <a:pt x="433" y="98"/>
                    <a:pt x="433" y="94"/>
                  </a:cubicBezTo>
                  <a:cubicBezTo>
                    <a:pt x="437" y="95"/>
                    <a:pt x="442" y="96"/>
                    <a:pt x="445" y="99"/>
                  </a:cubicBezTo>
                  <a:cubicBezTo>
                    <a:pt x="447" y="98"/>
                    <a:pt x="448" y="97"/>
                    <a:pt x="449" y="95"/>
                  </a:cubicBezTo>
                  <a:cubicBezTo>
                    <a:pt x="449" y="93"/>
                    <a:pt x="443" y="92"/>
                    <a:pt x="447" y="91"/>
                  </a:cubicBezTo>
                  <a:cubicBezTo>
                    <a:pt x="445" y="87"/>
                    <a:pt x="438" y="88"/>
                    <a:pt x="440" y="81"/>
                  </a:cubicBezTo>
                  <a:cubicBezTo>
                    <a:pt x="443" y="82"/>
                    <a:pt x="443" y="84"/>
                    <a:pt x="447" y="85"/>
                  </a:cubicBezTo>
                  <a:cubicBezTo>
                    <a:pt x="449" y="85"/>
                    <a:pt x="452" y="89"/>
                    <a:pt x="456" y="88"/>
                  </a:cubicBezTo>
                  <a:cubicBezTo>
                    <a:pt x="457" y="88"/>
                    <a:pt x="457" y="86"/>
                    <a:pt x="457" y="86"/>
                  </a:cubicBezTo>
                  <a:cubicBezTo>
                    <a:pt x="458" y="86"/>
                    <a:pt x="460" y="89"/>
                    <a:pt x="460" y="86"/>
                  </a:cubicBezTo>
                  <a:cubicBezTo>
                    <a:pt x="462" y="86"/>
                    <a:pt x="462" y="89"/>
                    <a:pt x="463" y="89"/>
                  </a:cubicBezTo>
                  <a:cubicBezTo>
                    <a:pt x="465" y="90"/>
                    <a:pt x="468" y="89"/>
                    <a:pt x="467" y="92"/>
                  </a:cubicBezTo>
                  <a:cubicBezTo>
                    <a:pt x="471" y="90"/>
                    <a:pt x="473" y="93"/>
                    <a:pt x="478" y="91"/>
                  </a:cubicBezTo>
                  <a:cubicBezTo>
                    <a:pt x="476" y="95"/>
                    <a:pt x="483" y="92"/>
                    <a:pt x="481" y="96"/>
                  </a:cubicBezTo>
                  <a:cubicBezTo>
                    <a:pt x="483" y="96"/>
                    <a:pt x="485" y="97"/>
                    <a:pt x="485" y="99"/>
                  </a:cubicBezTo>
                  <a:cubicBezTo>
                    <a:pt x="490" y="98"/>
                    <a:pt x="490" y="102"/>
                    <a:pt x="495" y="101"/>
                  </a:cubicBezTo>
                  <a:cubicBezTo>
                    <a:pt x="498" y="92"/>
                    <a:pt x="487" y="96"/>
                    <a:pt x="489" y="88"/>
                  </a:cubicBezTo>
                  <a:cubicBezTo>
                    <a:pt x="489" y="86"/>
                    <a:pt x="488" y="88"/>
                    <a:pt x="485" y="88"/>
                  </a:cubicBezTo>
                  <a:cubicBezTo>
                    <a:pt x="485" y="85"/>
                    <a:pt x="488" y="84"/>
                    <a:pt x="487" y="79"/>
                  </a:cubicBezTo>
                  <a:cubicBezTo>
                    <a:pt x="487" y="78"/>
                    <a:pt x="484" y="79"/>
                    <a:pt x="484" y="78"/>
                  </a:cubicBezTo>
                  <a:cubicBezTo>
                    <a:pt x="484" y="78"/>
                    <a:pt x="486" y="75"/>
                    <a:pt x="484" y="75"/>
                  </a:cubicBezTo>
                  <a:cubicBezTo>
                    <a:pt x="484" y="72"/>
                    <a:pt x="488" y="73"/>
                    <a:pt x="487" y="70"/>
                  </a:cubicBezTo>
                  <a:cubicBezTo>
                    <a:pt x="489" y="70"/>
                    <a:pt x="488" y="66"/>
                    <a:pt x="492" y="67"/>
                  </a:cubicBezTo>
                  <a:cubicBezTo>
                    <a:pt x="492" y="64"/>
                    <a:pt x="493" y="62"/>
                    <a:pt x="496" y="63"/>
                  </a:cubicBezTo>
                  <a:cubicBezTo>
                    <a:pt x="495" y="56"/>
                    <a:pt x="501" y="58"/>
                    <a:pt x="501" y="53"/>
                  </a:cubicBezTo>
                  <a:cubicBezTo>
                    <a:pt x="507" y="52"/>
                    <a:pt x="510" y="55"/>
                    <a:pt x="515" y="56"/>
                  </a:cubicBezTo>
                  <a:cubicBezTo>
                    <a:pt x="515" y="58"/>
                    <a:pt x="514" y="60"/>
                    <a:pt x="516" y="60"/>
                  </a:cubicBezTo>
                  <a:cubicBezTo>
                    <a:pt x="516" y="61"/>
                    <a:pt x="514" y="61"/>
                    <a:pt x="512" y="61"/>
                  </a:cubicBezTo>
                  <a:cubicBezTo>
                    <a:pt x="512" y="67"/>
                    <a:pt x="514" y="69"/>
                    <a:pt x="512" y="74"/>
                  </a:cubicBezTo>
                  <a:cubicBezTo>
                    <a:pt x="513" y="75"/>
                    <a:pt x="514" y="76"/>
                    <a:pt x="515" y="77"/>
                  </a:cubicBezTo>
                  <a:cubicBezTo>
                    <a:pt x="515" y="77"/>
                    <a:pt x="516" y="78"/>
                    <a:pt x="517" y="78"/>
                  </a:cubicBezTo>
                  <a:cubicBezTo>
                    <a:pt x="515" y="81"/>
                    <a:pt x="517" y="89"/>
                    <a:pt x="515" y="92"/>
                  </a:cubicBezTo>
                  <a:cubicBezTo>
                    <a:pt x="513" y="97"/>
                    <a:pt x="518" y="95"/>
                    <a:pt x="519" y="98"/>
                  </a:cubicBezTo>
                  <a:cubicBezTo>
                    <a:pt x="518" y="109"/>
                    <a:pt x="513" y="116"/>
                    <a:pt x="503" y="119"/>
                  </a:cubicBezTo>
                  <a:cubicBezTo>
                    <a:pt x="504" y="122"/>
                    <a:pt x="510" y="119"/>
                    <a:pt x="511" y="122"/>
                  </a:cubicBezTo>
                  <a:cubicBezTo>
                    <a:pt x="514" y="121"/>
                    <a:pt x="513" y="117"/>
                    <a:pt x="517" y="117"/>
                  </a:cubicBezTo>
                  <a:cubicBezTo>
                    <a:pt x="517" y="118"/>
                    <a:pt x="516" y="120"/>
                    <a:pt x="516" y="122"/>
                  </a:cubicBezTo>
                  <a:cubicBezTo>
                    <a:pt x="518" y="121"/>
                    <a:pt x="517" y="119"/>
                    <a:pt x="519" y="119"/>
                  </a:cubicBezTo>
                  <a:cubicBezTo>
                    <a:pt x="521" y="119"/>
                    <a:pt x="520" y="116"/>
                    <a:pt x="520" y="116"/>
                  </a:cubicBezTo>
                  <a:cubicBezTo>
                    <a:pt x="521" y="116"/>
                    <a:pt x="523" y="116"/>
                    <a:pt x="523" y="116"/>
                  </a:cubicBezTo>
                  <a:cubicBezTo>
                    <a:pt x="524" y="115"/>
                    <a:pt x="523" y="113"/>
                    <a:pt x="523" y="112"/>
                  </a:cubicBezTo>
                  <a:cubicBezTo>
                    <a:pt x="527" y="112"/>
                    <a:pt x="527" y="112"/>
                    <a:pt x="527" y="112"/>
                  </a:cubicBezTo>
                  <a:cubicBezTo>
                    <a:pt x="526" y="107"/>
                    <a:pt x="532" y="103"/>
                    <a:pt x="527" y="101"/>
                  </a:cubicBezTo>
                  <a:cubicBezTo>
                    <a:pt x="528" y="99"/>
                    <a:pt x="530" y="100"/>
                    <a:pt x="530" y="98"/>
                  </a:cubicBezTo>
                  <a:cubicBezTo>
                    <a:pt x="530" y="96"/>
                    <a:pt x="528" y="97"/>
                    <a:pt x="527" y="96"/>
                  </a:cubicBezTo>
                  <a:cubicBezTo>
                    <a:pt x="527" y="93"/>
                    <a:pt x="532" y="96"/>
                    <a:pt x="534" y="95"/>
                  </a:cubicBezTo>
                  <a:cubicBezTo>
                    <a:pt x="533" y="94"/>
                    <a:pt x="534" y="90"/>
                    <a:pt x="530" y="91"/>
                  </a:cubicBezTo>
                  <a:cubicBezTo>
                    <a:pt x="527" y="93"/>
                    <a:pt x="525" y="87"/>
                    <a:pt x="524" y="91"/>
                  </a:cubicBezTo>
                  <a:cubicBezTo>
                    <a:pt x="522" y="88"/>
                    <a:pt x="522" y="85"/>
                    <a:pt x="523" y="82"/>
                  </a:cubicBezTo>
                  <a:cubicBezTo>
                    <a:pt x="523" y="82"/>
                    <a:pt x="526" y="83"/>
                    <a:pt x="526" y="82"/>
                  </a:cubicBezTo>
                  <a:cubicBezTo>
                    <a:pt x="527" y="81"/>
                    <a:pt x="525" y="77"/>
                    <a:pt x="526" y="75"/>
                  </a:cubicBezTo>
                  <a:cubicBezTo>
                    <a:pt x="526" y="73"/>
                    <a:pt x="524" y="75"/>
                    <a:pt x="524" y="75"/>
                  </a:cubicBezTo>
                  <a:cubicBezTo>
                    <a:pt x="522" y="73"/>
                    <a:pt x="523" y="70"/>
                    <a:pt x="522" y="67"/>
                  </a:cubicBezTo>
                  <a:cubicBezTo>
                    <a:pt x="527" y="69"/>
                    <a:pt x="525" y="63"/>
                    <a:pt x="529" y="63"/>
                  </a:cubicBezTo>
                  <a:cubicBezTo>
                    <a:pt x="529" y="56"/>
                    <a:pt x="529" y="56"/>
                    <a:pt x="529" y="56"/>
                  </a:cubicBezTo>
                  <a:cubicBezTo>
                    <a:pt x="533" y="54"/>
                    <a:pt x="531" y="60"/>
                    <a:pt x="532" y="63"/>
                  </a:cubicBezTo>
                  <a:cubicBezTo>
                    <a:pt x="532" y="65"/>
                    <a:pt x="534" y="61"/>
                    <a:pt x="534" y="64"/>
                  </a:cubicBezTo>
                  <a:cubicBezTo>
                    <a:pt x="534" y="65"/>
                    <a:pt x="533" y="66"/>
                    <a:pt x="533" y="65"/>
                  </a:cubicBezTo>
                  <a:cubicBezTo>
                    <a:pt x="534" y="69"/>
                    <a:pt x="537" y="70"/>
                    <a:pt x="541" y="72"/>
                  </a:cubicBezTo>
                  <a:cubicBezTo>
                    <a:pt x="544" y="73"/>
                    <a:pt x="541" y="68"/>
                    <a:pt x="540" y="68"/>
                  </a:cubicBezTo>
                  <a:cubicBezTo>
                    <a:pt x="542" y="66"/>
                    <a:pt x="546" y="66"/>
                    <a:pt x="550" y="65"/>
                  </a:cubicBezTo>
                  <a:cubicBezTo>
                    <a:pt x="550" y="64"/>
                    <a:pt x="547" y="64"/>
                    <a:pt x="546" y="64"/>
                  </a:cubicBezTo>
                  <a:cubicBezTo>
                    <a:pt x="547" y="60"/>
                    <a:pt x="544" y="60"/>
                    <a:pt x="544" y="57"/>
                  </a:cubicBezTo>
                  <a:cubicBezTo>
                    <a:pt x="545" y="60"/>
                    <a:pt x="554" y="56"/>
                    <a:pt x="553" y="61"/>
                  </a:cubicBezTo>
                  <a:cubicBezTo>
                    <a:pt x="554" y="62"/>
                    <a:pt x="555" y="60"/>
                    <a:pt x="555" y="60"/>
                  </a:cubicBezTo>
                  <a:cubicBezTo>
                    <a:pt x="557" y="60"/>
                    <a:pt x="556" y="62"/>
                    <a:pt x="557" y="63"/>
                  </a:cubicBezTo>
                  <a:cubicBezTo>
                    <a:pt x="557" y="63"/>
                    <a:pt x="559" y="62"/>
                    <a:pt x="560" y="63"/>
                  </a:cubicBezTo>
                  <a:cubicBezTo>
                    <a:pt x="562" y="65"/>
                    <a:pt x="567" y="62"/>
                    <a:pt x="564" y="67"/>
                  </a:cubicBezTo>
                  <a:cubicBezTo>
                    <a:pt x="571" y="67"/>
                    <a:pt x="571" y="67"/>
                    <a:pt x="571" y="67"/>
                  </a:cubicBezTo>
                  <a:cubicBezTo>
                    <a:pt x="571" y="65"/>
                    <a:pt x="565" y="64"/>
                    <a:pt x="569" y="63"/>
                  </a:cubicBezTo>
                  <a:cubicBezTo>
                    <a:pt x="568" y="61"/>
                    <a:pt x="567" y="61"/>
                    <a:pt x="565" y="60"/>
                  </a:cubicBezTo>
                  <a:cubicBezTo>
                    <a:pt x="564" y="53"/>
                    <a:pt x="565" y="52"/>
                    <a:pt x="565" y="44"/>
                  </a:cubicBezTo>
                  <a:cubicBezTo>
                    <a:pt x="573" y="44"/>
                    <a:pt x="583" y="45"/>
                    <a:pt x="589" y="44"/>
                  </a:cubicBezTo>
                  <a:cubicBezTo>
                    <a:pt x="592" y="44"/>
                    <a:pt x="590" y="40"/>
                    <a:pt x="593" y="43"/>
                  </a:cubicBezTo>
                  <a:cubicBezTo>
                    <a:pt x="598" y="40"/>
                    <a:pt x="594" y="37"/>
                    <a:pt x="596" y="33"/>
                  </a:cubicBezTo>
                  <a:cubicBezTo>
                    <a:pt x="599" y="34"/>
                    <a:pt x="601" y="33"/>
                    <a:pt x="603" y="32"/>
                  </a:cubicBezTo>
                  <a:cubicBezTo>
                    <a:pt x="605" y="29"/>
                    <a:pt x="609" y="27"/>
                    <a:pt x="611" y="25"/>
                  </a:cubicBezTo>
                  <a:cubicBezTo>
                    <a:pt x="626" y="23"/>
                    <a:pt x="641" y="21"/>
                    <a:pt x="652" y="16"/>
                  </a:cubicBezTo>
                  <a:cubicBezTo>
                    <a:pt x="654" y="15"/>
                    <a:pt x="655" y="19"/>
                    <a:pt x="655" y="19"/>
                  </a:cubicBezTo>
                  <a:cubicBezTo>
                    <a:pt x="656" y="19"/>
                    <a:pt x="657" y="15"/>
                    <a:pt x="656" y="15"/>
                  </a:cubicBezTo>
                  <a:cubicBezTo>
                    <a:pt x="659" y="16"/>
                    <a:pt x="656" y="17"/>
                    <a:pt x="658" y="19"/>
                  </a:cubicBezTo>
                  <a:cubicBezTo>
                    <a:pt x="658" y="20"/>
                    <a:pt x="661" y="19"/>
                    <a:pt x="661" y="21"/>
                  </a:cubicBezTo>
                  <a:cubicBezTo>
                    <a:pt x="663" y="20"/>
                    <a:pt x="659" y="18"/>
                    <a:pt x="662" y="18"/>
                  </a:cubicBezTo>
                  <a:cubicBezTo>
                    <a:pt x="664" y="17"/>
                    <a:pt x="669" y="18"/>
                    <a:pt x="669" y="14"/>
                  </a:cubicBezTo>
                  <a:cubicBezTo>
                    <a:pt x="672" y="14"/>
                    <a:pt x="673" y="13"/>
                    <a:pt x="673" y="11"/>
                  </a:cubicBezTo>
                  <a:cubicBezTo>
                    <a:pt x="675" y="11"/>
                    <a:pt x="675" y="13"/>
                    <a:pt x="677" y="14"/>
                  </a:cubicBezTo>
                  <a:cubicBezTo>
                    <a:pt x="681" y="13"/>
                    <a:pt x="680" y="9"/>
                    <a:pt x="680" y="5"/>
                  </a:cubicBezTo>
                  <a:cubicBezTo>
                    <a:pt x="687" y="3"/>
                    <a:pt x="694" y="0"/>
                    <a:pt x="704" y="1"/>
                  </a:cubicBezTo>
                  <a:cubicBezTo>
                    <a:pt x="703" y="2"/>
                    <a:pt x="703" y="4"/>
                    <a:pt x="703" y="7"/>
                  </a:cubicBezTo>
                  <a:cubicBezTo>
                    <a:pt x="705" y="10"/>
                    <a:pt x="711" y="10"/>
                    <a:pt x="714" y="7"/>
                  </a:cubicBezTo>
                  <a:cubicBezTo>
                    <a:pt x="715" y="7"/>
                    <a:pt x="715" y="8"/>
                    <a:pt x="714" y="8"/>
                  </a:cubicBezTo>
                  <a:moveTo>
                    <a:pt x="1051" y="179"/>
                  </a:moveTo>
                  <a:cubicBezTo>
                    <a:pt x="1051" y="177"/>
                    <a:pt x="1048" y="178"/>
                    <a:pt x="1048" y="176"/>
                  </a:cubicBezTo>
                  <a:cubicBezTo>
                    <a:pt x="1043" y="175"/>
                    <a:pt x="1043" y="179"/>
                    <a:pt x="1048" y="178"/>
                  </a:cubicBezTo>
                  <a:cubicBezTo>
                    <a:pt x="1048" y="179"/>
                    <a:pt x="1049" y="179"/>
                    <a:pt x="1051" y="179"/>
                  </a:cubicBezTo>
                  <a:moveTo>
                    <a:pt x="303" y="284"/>
                  </a:moveTo>
                  <a:cubicBezTo>
                    <a:pt x="302" y="289"/>
                    <a:pt x="308" y="286"/>
                    <a:pt x="306" y="291"/>
                  </a:cubicBezTo>
                  <a:cubicBezTo>
                    <a:pt x="308" y="292"/>
                    <a:pt x="309" y="289"/>
                    <a:pt x="310" y="291"/>
                  </a:cubicBezTo>
                  <a:cubicBezTo>
                    <a:pt x="310" y="293"/>
                    <a:pt x="309" y="292"/>
                    <a:pt x="308" y="293"/>
                  </a:cubicBezTo>
                  <a:cubicBezTo>
                    <a:pt x="306" y="294"/>
                    <a:pt x="300" y="296"/>
                    <a:pt x="299" y="296"/>
                  </a:cubicBezTo>
                  <a:cubicBezTo>
                    <a:pt x="295" y="295"/>
                    <a:pt x="294" y="292"/>
                    <a:pt x="292" y="290"/>
                  </a:cubicBezTo>
                  <a:cubicBezTo>
                    <a:pt x="292" y="288"/>
                    <a:pt x="296" y="289"/>
                    <a:pt x="296" y="287"/>
                  </a:cubicBezTo>
                  <a:cubicBezTo>
                    <a:pt x="293" y="285"/>
                    <a:pt x="292" y="284"/>
                    <a:pt x="287" y="286"/>
                  </a:cubicBezTo>
                  <a:cubicBezTo>
                    <a:pt x="286" y="283"/>
                    <a:pt x="285" y="281"/>
                    <a:pt x="280" y="281"/>
                  </a:cubicBezTo>
                  <a:cubicBezTo>
                    <a:pt x="279" y="281"/>
                    <a:pt x="280" y="284"/>
                    <a:pt x="279" y="284"/>
                  </a:cubicBezTo>
                  <a:cubicBezTo>
                    <a:pt x="278" y="285"/>
                    <a:pt x="276" y="285"/>
                    <a:pt x="275" y="286"/>
                  </a:cubicBezTo>
                  <a:cubicBezTo>
                    <a:pt x="273" y="287"/>
                    <a:pt x="273" y="291"/>
                    <a:pt x="269" y="290"/>
                  </a:cubicBezTo>
                  <a:cubicBezTo>
                    <a:pt x="271" y="295"/>
                    <a:pt x="267" y="296"/>
                    <a:pt x="266" y="297"/>
                  </a:cubicBezTo>
                  <a:cubicBezTo>
                    <a:pt x="265" y="300"/>
                    <a:pt x="266" y="303"/>
                    <a:pt x="265" y="307"/>
                  </a:cubicBezTo>
                  <a:cubicBezTo>
                    <a:pt x="264" y="307"/>
                    <a:pt x="263" y="306"/>
                    <a:pt x="262" y="305"/>
                  </a:cubicBezTo>
                  <a:cubicBezTo>
                    <a:pt x="261" y="310"/>
                    <a:pt x="265" y="312"/>
                    <a:pt x="262" y="315"/>
                  </a:cubicBezTo>
                  <a:cubicBezTo>
                    <a:pt x="265" y="314"/>
                    <a:pt x="264" y="318"/>
                    <a:pt x="265" y="318"/>
                  </a:cubicBezTo>
                  <a:cubicBezTo>
                    <a:pt x="266" y="318"/>
                    <a:pt x="267" y="318"/>
                    <a:pt x="268" y="318"/>
                  </a:cubicBezTo>
                  <a:cubicBezTo>
                    <a:pt x="271" y="319"/>
                    <a:pt x="272" y="321"/>
                    <a:pt x="273" y="319"/>
                  </a:cubicBezTo>
                  <a:cubicBezTo>
                    <a:pt x="274" y="319"/>
                    <a:pt x="276" y="319"/>
                    <a:pt x="276" y="319"/>
                  </a:cubicBezTo>
                  <a:cubicBezTo>
                    <a:pt x="281" y="319"/>
                    <a:pt x="280" y="318"/>
                    <a:pt x="282" y="317"/>
                  </a:cubicBezTo>
                  <a:cubicBezTo>
                    <a:pt x="284" y="316"/>
                    <a:pt x="285" y="318"/>
                    <a:pt x="287" y="318"/>
                  </a:cubicBezTo>
                  <a:cubicBezTo>
                    <a:pt x="288" y="317"/>
                    <a:pt x="288" y="315"/>
                    <a:pt x="289" y="315"/>
                  </a:cubicBezTo>
                  <a:cubicBezTo>
                    <a:pt x="292" y="314"/>
                    <a:pt x="298" y="314"/>
                    <a:pt x="301" y="315"/>
                  </a:cubicBezTo>
                  <a:cubicBezTo>
                    <a:pt x="304" y="316"/>
                    <a:pt x="304" y="318"/>
                    <a:pt x="307" y="318"/>
                  </a:cubicBezTo>
                  <a:cubicBezTo>
                    <a:pt x="308" y="318"/>
                    <a:pt x="309" y="317"/>
                    <a:pt x="310" y="317"/>
                  </a:cubicBezTo>
                  <a:cubicBezTo>
                    <a:pt x="309" y="317"/>
                    <a:pt x="311" y="318"/>
                    <a:pt x="311" y="318"/>
                  </a:cubicBezTo>
                  <a:cubicBezTo>
                    <a:pt x="315" y="319"/>
                    <a:pt x="315" y="319"/>
                    <a:pt x="318" y="319"/>
                  </a:cubicBezTo>
                  <a:cubicBezTo>
                    <a:pt x="325" y="320"/>
                    <a:pt x="331" y="318"/>
                    <a:pt x="338" y="319"/>
                  </a:cubicBezTo>
                  <a:cubicBezTo>
                    <a:pt x="337" y="316"/>
                    <a:pt x="338" y="314"/>
                    <a:pt x="339" y="312"/>
                  </a:cubicBezTo>
                  <a:cubicBezTo>
                    <a:pt x="334" y="306"/>
                    <a:pt x="331" y="300"/>
                    <a:pt x="321" y="298"/>
                  </a:cubicBezTo>
                  <a:cubicBezTo>
                    <a:pt x="322" y="296"/>
                    <a:pt x="319" y="296"/>
                    <a:pt x="318" y="294"/>
                  </a:cubicBezTo>
                  <a:cubicBezTo>
                    <a:pt x="318" y="292"/>
                    <a:pt x="318" y="291"/>
                    <a:pt x="317" y="290"/>
                  </a:cubicBezTo>
                  <a:cubicBezTo>
                    <a:pt x="318" y="286"/>
                    <a:pt x="322" y="286"/>
                    <a:pt x="321" y="280"/>
                  </a:cubicBezTo>
                  <a:cubicBezTo>
                    <a:pt x="313" y="279"/>
                    <a:pt x="309" y="283"/>
                    <a:pt x="303" y="284"/>
                  </a:cubicBezTo>
                  <a:moveTo>
                    <a:pt x="400" y="349"/>
                  </a:moveTo>
                  <a:cubicBezTo>
                    <a:pt x="398" y="349"/>
                    <a:pt x="396" y="349"/>
                    <a:pt x="398" y="350"/>
                  </a:cubicBezTo>
                  <a:cubicBezTo>
                    <a:pt x="401" y="348"/>
                    <a:pt x="406" y="348"/>
                    <a:pt x="408" y="347"/>
                  </a:cubicBezTo>
                  <a:cubicBezTo>
                    <a:pt x="408" y="347"/>
                    <a:pt x="408" y="345"/>
                    <a:pt x="408" y="345"/>
                  </a:cubicBezTo>
                  <a:cubicBezTo>
                    <a:pt x="409" y="344"/>
                    <a:pt x="410" y="346"/>
                    <a:pt x="411" y="346"/>
                  </a:cubicBezTo>
                  <a:cubicBezTo>
                    <a:pt x="411" y="336"/>
                    <a:pt x="411" y="336"/>
                    <a:pt x="411" y="336"/>
                  </a:cubicBezTo>
                  <a:cubicBezTo>
                    <a:pt x="409" y="334"/>
                    <a:pt x="408" y="334"/>
                    <a:pt x="407" y="332"/>
                  </a:cubicBezTo>
                  <a:cubicBezTo>
                    <a:pt x="406" y="331"/>
                    <a:pt x="407" y="330"/>
                    <a:pt x="407" y="329"/>
                  </a:cubicBezTo>
                  <a:cubicBezTo>
                    <a:pt x="406" y="327"/>
                    <a:pt x="402" y="326"/>
                    <a:pt x="405" y="325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415" y="320"/>
                    <a:pt x="411" y="320"/>
                    <a:pt x="411" y="318"/>
                  </a:cubicBezTo>
                  <a:cubicBezTo>
                    <a:pt x="411" y="315"/>
                    <a:pt x="408" y="316"/>
                    <a:pt x="407" y="314"/>
                  </a:cubicBezTo>
                  <a:cubicBezTo>
                    <a:pt x="407" y="314"/>
                    <a:pt x="409" y="312"/>
                    <a:pt x="408" y="311"/>
                  </a:cubicBezTo>
                  <a:cubicBezTo>
                    <a:pt x="404" y="312"/>
                    <a:pt x="403" y="309"/>
                    <a:pt x="400" y="310"/>
                  </a:cubicBezTo>
                  <a:cubicBezTo>
                    <a:pt x="401" y="302"/>
                    <a:pt x="391" y="304"/>
                    <a:pt x="391" y="297"/>
                  </a:cubicBezTo>
                  <a:cubicBezTo>
                    <a:pt x="395" y="294"/>
                    <a:pt x="397" y="290"/>
                    <a:pt x="405" y="291"/>
                  </a:cubicBezTo>
                  <a:cubicBezTo>
                    <a:pt x="406" y="290"/>
                    <a:pt x="405" y="289"/>
                    <a:pt x="407" y="288"/>
                  </a:cubicBezTo>
                  <a:cubicBezTo>
                    <a:pt x="407" y="285"/>
                    <a:pt x="402" y="285"/>
                    <a:pt x="402" y="281"/>
                  </a:cubicBezTo>
                  <a:cubicBezTo>
                    <a:pt x="396" y="281"/>
                    <a:pt x="393" y="283"/>
                    <a:pt x="388" y="281"/>
                  </a:cubicBezTo>
                  <a:cubicBezTo>
                    <a:pt x="388" y="283"/>
                    <a:pt x="388" y="285"/>
                    <a:pt x="387" y="283"/>
                  </a:cubicBezTo>
                  <a:cubicBezTo>
                    <a:pt x="386" y="282"/>
                    <a:pt x="386" y="284"/>
                    <a:pt x="386" y="284"/>
                  </a:cubicBezTo>
                  <a:cubicBezTo>
                    <a:pt x="383" y="286"/>
                    <a:pt x="377" y="288"/>
                    <a:pt x="376" y="288"/>
                  </a:cubicBezTo>
                  <a:cubicBezTo>
                    <a:pt x="372" y="290"/>
                    <a:pt x="373" y="290"/>
                    <a:pt x="372" y="293"/>
                  </a:cubicBezTo>
                  <a:cubicBezTo>
                    <a:pt x="371" y="293"/>
                    <a:pt x="369" y="292"/>
                    <a:pt x="369" y="293"/>
                  </a:cubicBezTo>
                  <a:cubicBezTo>
                    <a:pt x="368" y="293"/>
                    <a:pt x="369" y="296"/>
                    <a:pt x="369" y="297"/>
                  </a:cubicBezTo>
                  <a:cubicBezTo>
                    <a:pt x="369" y="300"/>
                    <a:pt x="373" y="295"/>
                    <a:pt x="373" y="300"/>
                  </a:cubicBezTo>
                  <a:cubicBezTo>
                    <a:pt x="373" y="301"/>
                    <a:pt x="374" y="301"/>
                    <a:pt x="374" y="303"/>
                  </a:cubicBezTo>
                  <a:cubicBezTo>
                    <a:pt x="373" y="307"/>
                    <a:pt x="376" y="310"/>
                    <a:pt x="376" y="311"/>
                  </a:cubicBezTo>
                  <a:cubicBezTo>
                    <a:pt x="376" y="313"/>
                    <a:pt x="376" y="313"/>
                    <a:pt x="377" y="314"/>
                  </a:cubicBezTo>
                  <a:cubicBezTo>
                    <a:pt x="377" y="314"/>
                    <a:pt x="379" y="318"/>
                    <a:pt x="379" y="318"/>
                  </a:cubicBezTo>
                  <a:cubicBezTo>
                    <a:pt x="380" y="322"/>
                    <a:pt x="380" y="321"/>
                    <a:pt x="381" y="324"/>
                  </a:cubicBezTo>
                  <a:cubicBezTo>
                    <a:pt x="382" y="325"/>
                    <a:pt x="381" y="327"/>
                    <a:pt x="381" y="328"/>
                  </a:cubicBezTo>
                  <a:cubicBezTo>
                    <a:pt x="382" y="329"/>
                    <a:pt x="385" y="329"/>
                    <a:pt x="384" y="332"/>
                  </a:cubicBezTo>
                  <a:cubicBezTo>
                    <a:pt x="379" y="331"/>
                    <a:pt x="383" y="338"/>
                    <a:pt x="380" y="339"/>
                  </a:cubicBezTo>
                  <a:cubicBezTo>
                    <a:pt x="386" y="340"/>
                    <a:pt x="386" y="349"/>
                    <a:pt x="393" y="345"/>
                  </a:cubicBezTo>
                  <a:cubicBezTo>
                    <a:pt x="387" y="350"/>
                    <a:pt x="399" y="345"/>
                    <a:pt x="400" y="349"/>
                  </a:cubicBezTo>
                  <a:moveTo>
                    <a:pt x="442" y="284"/>
                  </a:moveTo>
                  <a:cubicBezTo>
                    <a:pt x="441" y="285"/>
                    <a:pt x="441" y="287"/>
                    <a:pt x="440" y="288"/>
                  </a:cubicBezTo>
                  <a:cubicBezTo>
                    <a:pt x="439" y="290"/>
                    <a:pt x="437" y="290"/>
                    <a:pt x="436" y="291"/>
                  </a:cubicBezTo>
                  <a:cubicBezTo>
                    <a:pt x="437" y="292"/>
                    <a:pt x="440" y="295"/>
                    <a:pt x="440" y="297"/>
                  </a:cubicBezTo>
                  <a:cubicBezTo>
                    <a:pt x="440" y="297"/>
                    <a:pt x="438" y="297"/>
                    <a:pt x="439" y="298"/>
                  </a:cubicBezTo>
                  <a:cubicBezTo>
                    <a:pt x="440" y="300"/>
                    <a:pt x="443" y="299"/>
                    <a:pt x="445" y="301"/>
                  </a:cubicBezTo>
                  <a:cubicBezTo>
                    <a:pt x="445" y="300"/>
                    <a:pt x="446" y="299"/>
                    <a:pt x="447" y="298"/>
                  </a:cubicBezTo>
                  <a:cubicBezTo>
                    <a:pt x="449" y="294"/>
                    <a:pt x="445" y="294"/>
                    <a:pt x="445" y="291"/>
                  </a:cubicBezTo>
                  <a:cubicBezTo>
                    <a:pt x="447" y="290"/>
                    <a:pt x="449" y="289"/>
                    <a:pt x="449" y="286"/>
                  </a:cubicBezTo>
                  <a:cubicBezTo>
                    <a:pt x="446" y="286"/>
                    <a:pt x="446" y="285"/>
                    <a:pt x="447" y="283"/>
                  </a:cubicBezTo>
                  <a:cubicBezTo>
                    <a:pt x="445" y="284"/>
                    <a:pt x="443" y="283"/>
                    <a:pt x="442" y="284"/>
                  </a:cubicBezTo>
                  <a:moveTo>
                    <a:pt x="258" y="322"/>
                  </a:moveTo>
                  <a:cubicBezTo>
                    <a:pt x="257" y="328"/>
                    <a:pt x="267" y="324"/>
                    <a:pt x="268" y="322"/>
                  </a:cubicBezTo>
                  <a:cubicBezTo>
                    <a:pt x="264" y="321"/>
                    <a:pt x="262" y="321"/>
                    <a:pt x="258" y="322"/>
                  </a:cubicBezTo>
                  <a:moveTo>
                    <a:pt x="290" y="583"/>
                  </a:moveTo>
                  <a:cubicBezTo>
                    <a:pt x="292" y="578"/>
                    <a:pt x="300" y="578"/>
                    <a:pt x="299" y="569"/>
                  </a:cubicBezTo>
                  <a:cubicBezTo>
                    <a:pt x="295" y="572"/>
                    <a:pt x="288" y="566"/>
                    <a:pt x="283" y="570"/>
                  </a:cubicBezTo>
                  <a:cubicBezTo>
                    <a:pt x="289" y="571"/>
                    <a:pt x="282" y="572"/>
                    <a:pt x="282" y="573"/>
                  </a:cubicBezTo>
                  <a:cubicBezTo>
                    <a:pt x="282" y="572"/>
                    <a:pt x="283" y="576"/>
                    <a:pt x="283" y="577"/>
                  </a:cubicBezTo>
                  <a:cubicBezTo>
                    <a:pt x="283" y="579"/>
                    <a:pt x="283" y="581"/>
                    <a:pt x="282" y="582"/>
                  </a:cubicBezTo>
                  <a:cubicBezTo>
                    <a:pt x="282" y="581"/>
                    <a:pt x="281" y="580"/>
                    <a:pt x="280" y="582"/>
                  </a:cubicBezTo>
                  <a:cubicBezTo>
                    <a:pt x="282" y="584"/>
                    <a:pt x="287" y="583"/>
                    <a:pt x="290" y="58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92"/>
            <p:cNvSpPr/>
            <p:nvPr/>
          </p:nvSpPr>
          <p:spPr bwMode="auto">
            <a:xfrm>
              <a:off x="2303462" y="1103312"/>
              <a:ext cx="63500" cy="34925"/>
            </a:xfrm>
            <a:custGeom>
              <a:avLst/>
              <a:gdLst>
                <a:gd name="T0" fmla="*/ 12 w 17"/>
                <a:gd name="T1" fmla="*/ 0 h 9"/>
                <a:gd name="T2" fmla="*/ 15 w 17"/>
                <a:gd name="T3" fmla="*/ 8 h 9"/>
                <a:gd name="T4" fmla="*/ 0 w 17"/>
                <a:gd name="T5" fmla="*/ 4 h 9"/>
                <a:gd name="T6" fmla="*/ 12 w 1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9">
                  <a:moveTo>
                    <a:pt x="12" y="0"/>
                  </a:moveTo>
                  <a:cubicBezTo>
                    <a:pt x="12" y="4"/>
                    <a:pt x="17" y="3"/>
                    <a:pt x="15" y="8"/>
                  </a:cubicBezTo>
                  <a:cubicBezTo>
                    <a:pt x="7" y="9"/>
                    <a:pt x="3" y="7"/>
                    <a:pt x="0" y="4"/>
                  </a:cubicBezTo>
                  <a:cubicBezTo>
                    <a:pt x="2" y="1"/>
                    <a:pt x="7" y="1"/>
                    <a:pt x="1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93"/>
            <p:cNvSpPr>
              <a:spLocks noEditPoints="1"/>
            </p:cNvSpPr>
            <p:nvPr/>
          </p:nvSpPr>
          <p:spPr bwMode="auto">
            <a:xfrm>
              <a:off x="2435225" y="1166812"/>
              <a:ext cx="633413" cy="442913"/>
            </a:xfrm>
            <a:custGeom>
              <a:avLst/>
              <a:gdLst>
                <a:gd name="T0" fmla="*/ 16 w 169"/>
                <a:gd name="T1" fmla="*/ 7 h 118"/>
                <a:gd name="T2" fmla="*/ 22 w 169"/>
                <a:gd name="T3" fmla="*/ 5 h 118"/>
                <a:gd name="T4" fmla="*/ 22 w 169"/>
                <a:gd name="T5" fmla="*/ 8 h 118"/>
                <a:gd name="T6" fmla="*/ 22 w 169"/>
                <a:gd name="T7" fmla="*/ 14 h 118"/>
                <a:gd name="T8" fmla="*/ 26 w 169"/>
                <a:gd name="T9" fmla="*/ 25 h 118"/>
                <a:gd name="T10" fmla="*/ 36 w 169"/>
                <a:gd name="T11" fmla="*/ 7 h 118"/>
                <a:gd name="T12" fmla="*/ 49 w 169"/>
                <a:gd name="T13" fmla="*/ 5 h 118"/>
                <a:gd name="T14" fmla="*/ 57 w 169"/>
                <a:gd name="T15" fmla="*/ 19 h 118"/>
                <a:gd name="T16" fmla="*/ 67 w 169"/>
                <a:gd name="T17" fmla="*/ 16 h 118"/>
                <a:gd name="T18" fmla="*/ 81 w 169"/>
                <a:gd name="T19" fmla="*/ 15 h 118"/>
                <a:gd name="T20" fmla="*/ 87 w 169"/>
                <a:gd name="T21" fmla="*/ 21 h 118"/>
                <a:gd name="T22" fmla="*/ 92 w 169"/>
                <a:gd name="T23" fmla="*/ 23 h 118"/>
                <a:gd name="T24" fmla="*/ 95 w 169"/>
                <a:gd name="T25" fmla="*/ 25 h 118"/>
                <a:gd name="T26" fmla="*/ 108 w 169"/>
                <a:gd name="T27" fmla="*/ 28 h 118"/>
                <a:gd name="T28" fmla="*/ 119 w 169"/>
                <a:gd name="T29" fmla="*/ 33 h 118"/>
                <a:gd name="T30" fmla="*/ 123 w 169"/>
                <a:gd name="T31" fmla="*/ 37 h 118"/>
                <a:gd name="T32" fmla="*/ 131 w 169"/>
                <a:gd name="T33" fmla="*/ 44 h 118"/>
                <a:gd name="T34" fmla="*/ 126 w 169"/>
                <a:gd name="T35" fmla="*/ 56 h 118"/>
                <a:gd name="T36" fmla="*/ 138 w 169"/>
                <a:gd name="T37" fmla="*/ 57 h 118"/>
                <a:gd name="T38" fmla="*/ 141 w 169"/>
                <a:gd name="T39" fmla="*/ 64 h 118"/>
                <a:gd name="T40" fmla="*/ 153 w 169"/>
                <a:gd name="T41" fmla="*/ 66 h 118"/>
                <a:gd name="T42" fmla="*/ 160 w 169"/>
                <a:gd name="T43" fmla="*/ 73 h 118"/>
                <a:gd name="T44" fmla="*/ 162 w 169"/>
                <a:gd name="T45" fmla="*/ 78 h 118"/>
                <a:gd name="T46" fmla="*/ 155 w 169"/>
                <a:gd name="T47" fmla="*/ 88 h 118"/>
                <a:gd name="T48" fmla="*/ 146 w 169"/>
                <a:gd name="T49" fmla="*/ 87 h 118"/>
                <a:gd name="T50" fmla="*/ 137 w 169"/>
                <a:gd name="T51" fmla="*/ 78 h 118"/>
                <a:gd name="T52" fmla="*/ 130 w 169"/>
                <a:gd name="T53" fmla="*/ 85 h 118"/>
                <a:gd name="T54" fmla="*/ 140 w 169"/>
                <a:gd name="T55" fmla="*/ 91 h 118"/>
                <a:gd name="T56" fmla="*/ 146 w 169"/>
                <a:gd name="T57" fmla="*/ 101 h 118"/>
                <a:gd name="T58" fmla="*/ 141 w 169"/>
                <a:gd name="T59" fmla="*/ 110 h 118"/>
                <a:gd name="T60" fmla="*/ 123 w 169"/>
                <a:gd name="T61" fmla="*/ 103 h 118"/>
                <a:gd name="T62" fmla="*/ 129 w 169"/>
                <a:gd name="T63" fmla="*/ 110 h 118"/>
                <a:gd name="T64" fmla="*/ 136 w 169"/>
                <a:gd name="T65" fmla="*/ 115 h 118"/>
                <a:gd name="T66" fmla="*/ 129 w 169"/>
                <a:gd name="T67" fmla="*/ 115 h 118"/>
                <a:gd name="T68" fmla="*/ 113 w 169"/>
                <a:gd name="T69" fmla="*/ 109 h 118"/>
                <a:gd name="T70" fmla="*/ 105 w 169"/>
                <a:gd name="T71" fmla="*/ 105 h 118"/>
                <a:gd name="T72" fmla="*/ 101 w 169"/>
                <a:gd name="T73" fmla="*/ 98 h 118"/>
                <a:gd name="T74" fmla="*/ 92 w 169"/>
                <a:gd name="T75" fmla="*/ 82 h 118"/>
                <a:gd name="T76" fmla="*/ 94 w 169"/>
                <a:gd name="T77" fmla="*/ 78 h 118"/>
                <a:gd name="T78" fmla="*/ 96 w 169"/>
                <a:gd name="T79" fmla="*/ 73 h 118"/>
                <a:gd name="T80" fmla="*/ 101 w 169"/>
                <a:gd name="T81" fmla="*/ 66 h 118"/>
                <a:gd name="T82" fmla="*/ 96 w 169"/>
                <a:gd name="T83" fmla="*/ 57 h 118"/>
                <a:gd name="T84" fmla="*/ 91 w 169"/>
                <a:gd name="T85" fmla="*/ 53 h 118"/>
                <a:gd name="T86" fmla="*/ 87 w 169"/>
                <a:gd name="T87" fmla="*/ 53 h 118"/>
                <a:gd name="T88" fmla="*/ 81 w 169"/>
                <a:gd name="T89" fmla="*/ 52 h 118"/>
                <a:gd name="T90" fmla="*/ 70 w 169"/>
                <a:gd name="T91" fmla="*/ 39 h 118"/>
                <a:gd name="T92" fmla="*/ 59 w 169"/>
                <a:gd name="T93" fmla="*/ 42 h 118"/>
                <a:gd name="T94" fmla="*/ 49 w 169"/>
                <a:gd name="T95" fmla="*/ 42 h 118"/>
                <a:gd name="T96" fmla="*/ 37 w 169"/>
                <a:gd name="T97" fmla="*/ 42 h 118"/>
                <a:gd name="T98" fmla="*/ 16 w 169"/>
                <a:gd name="T99" fmla="*/ 37 h 118"/>
                <a:gd name="T100" fmla="*/ 7 w 169"/>
                <a:gd name="T101" fmla="*/ 32 h 118"/>
                <a:gd name="T102" fmla="*/ 4 w 169"/>
                <a:gd name="T103" fmla="*/ 25 h 118"/>
                <a:gd name="T104" fmla="*/ 5 w 169"/>
                <a:gd name="T105" fmla="*/ 19 h 118"/>
                <a:gd name="T106" fmla="*/ 109 w 169"/>
                <a:gd name="T107" fmla="*/ 81 h 118"/>
                <a:gd name="T108" fmla="*/ 116 w 169"/>
                <a:gd name="T109" fmla="*/ 75 h 118"/>
                <a:gd name="T110" fmla="*/ 109 w 169"/>
                <a:gd name="T111" fmla="*/ 8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" h="118">
                  <a:moveTo>
                    <a:pt x="7" y="8"/>
                  </a:moveTo>
                  <a:cubicBezTo>
                    <a:pt x="9" y="12"/>
                    <a:pt x="15" y="3"/>
                    <a:pt x="16" y="7"/>
                  </a:cubicBezTo>
                  <a:cubicBezTo>
                    <a:pt x="18" y="7"/>
                    <a:pt x="17" y="4"/>
                    <a:pt x="18" y="4"/>
                  </a:cubicBezTo>
                  <a:cubicBezTo>
                    <a:pt x="20" y="3"/>
                    <a:pt x="21" y="5"/>
                    <a:pt x="22" y="5"/>
                  </a:cubicBezTo>
                  <a:cubicBezTo>
                    <a:pt x="24" y="5"/>
                    <a:pt x="24" y="0"/>
                    <a:pt x="28" y="4"/>
                  </a:cubicBezTo>
                  <a:cubicBezTo>
                    <a:pt x="28" y="10"/>
                    <a:pt x="24" y="6"/>
                    <a:pt x="22" y="8"/>
                  </a:cubicBezTo>
                  <a:cubicBezTo>
                    <a:pt x="21" y="9"/>
                    <a:pt x="25" y="9"/>
                    <a:pt x="25" y="9"/>
                  </a:cubicBezTo>
                  <a:cubicBezTo>
                    <a:pt x="25" y="11"/>
                    <a:pt x="22" y="12"/>
                    <a:pt x="22" y="14"/>
                  </a:cubicBezTo>
                  <a:cubicBezTo>
                    <a:pt x="22" y="16"/>
                    <a:pt x="23" y="16"/>
                    <a:pt x="23" y="18"/>
                  </a:cubicBezTo>
                  <a:cubicBezTo>
                    <a:pt x="24" y="20"/>
                    <a:pt x="22" y="25"/>
                    <a:pt x="26" y="25"/>
                  </a:cubicBezTo>
                  <a:cubicBezTo>
                    <a:pt x="29" y="24"/>
                    <a:pt x="27" y="17"/>
                    <a:pt x="28" y="14"/>
                  </a:cubicBezTo>
                  <a:cubicBezTo>
                    <a:pt x="34" y="15"/>
                    <a:pt x="34" y="10"/>
                    <a:pt x="36" y="7"/>
                  </a:cubicBezTo>
                  <a:cubicBezTo>
                    <a:pt x="38" y="10"/>
                    <a:pt x="41" y="4"/>
                    <a:pt x="43" y="8"/>
                  </a:cubicBezTo>
                  <a:cubicBezTo>
                    <a:pt x="46" y="8"/>
                    <a:pt x="45" y="4"/>
                    <a:pt x="49" y="5"/>
                  </a:cubicBezTo>
                  <a:cubicBezTo>
                    <a:pt x="48" y="10"/>
                    <a:pt x="52" y="11"/>
                    <a:pt x="56" y="12"/>
                  </a:cubicBezTo>
                  <a:cubicBezTo>
                    <a:pt x="54" y="17"/>
                    <a:pt x="55" y="16"/>
                    <a:pt x="57" y="19"/>
                  </a:cubicBezTo>
                  <a:cubicBezTo>
                    <a:pt x="59" y="18"/>
                    <a:pt x="61" y="18"/>
                    <a:pt x="63" y="19"/>
                  </a:cubicBezTo>
                  <a:cubicBezTo>
                    <a:pt x="66" y="20"/>
                    <a:pt x="66" y="17"/>
                    <a:pt x="67" y="16"/>
                  </a:cubicBezTo>
                  <a:cubicBezTo>
                    <a:pt x="68" y="16"/>
                    <a:pt x="71" y="17"/>
                    <a:pt x="71" y="15"/>
                  </a:cubicBezTo>
                  <a:cubicBezTo>
                    <a:pt x="75" y="16"/>
                    <a:pt x="77" y="16"/>
                    <a:pt x="81" y="15"/>
                  </a:cubicBezTo>
                  <a:cubicBezTo>
                    <a:pt x="81" y="18"/>
                    <a:pt x="85" y="17"/>
                    <a:pt x="84" y="16"/>
                  </a:cubicBezTo>
                  <a:cubicBezTo>
                    <a:pt x="85" y="17"/>
                    <a:pt x="85" y="19"/>
                    <a:pt x="87" y="21"/>
                  </a:cubicBezTo>
                  <a:cubicBezTo>
                    <a:pt x="87" y="21"/>
                    <a:pt x="90" y="21"/>
                    <a:pt x="91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5" y="24"/>
                    <a:pt x="91" y="26"/>
                    <a:pt x="94" y="28"/>
                  </a:cubicBezTo>
                  <a:cubicBezTo>
                    <a:pt x="94" y="28"/>
                    <a:pt x="95" y="25"/>
                    <a:pt x="95" y="25"/>
                  </a:cubicBezTo>
                  <a:cubicBezTo>
                    <a:pt x="97" y="26"/>
                    <a:pt x="97" y="29"/>
                    <a:pt x="101" y="29"/>
                  </a:cubicBezTo>
                  <a:cubicBezTo>
                    <a:pt x="103" y="29"/>
                    <a:pt x="105" y="28"/>
                    <a:pt x="108" y="28"/>
                  </a:cubicBezTo>
                  <a:cubicBezTo>
                    <a:pt x="107" y="33"/>
                    <a:pt x="116" y="30"/>
                    <a:pt x="116" y="35"/>
                  </a:cubicBezTo>
                  <a:cubicBezTo>
                    <a:pt x="118" y="35"/>
                    <a:pt x="119" y="34"/>
                    <a:pt x="119" y="33"/>
                  </a:cubicBezTo>
                  <a:cubicBezTo>
                    <a:pt x="121" y="34"/>
                    <a:pt x="121" y="36"/>
                    <a:pt x="122" y="39"/>
                  </a:cubicBezTo>
                  <a:cubicBezTo>
                    <a:pt x="123" y="39"/>
                    <a:pt x="123" y="38"/>
                    <a:pt x="123" y="37"/>
                  </a:cubicBezTo>
                  <a:cubicBezTo>
                    <a:pt x="125" y="39"/>
                    <a:pt x="127" y="42"/>
                    <a:pt x="131" y="42"/>
                  </a:cubicBezTo>
                  <a:cubicBezTo>
                    <a:pt x="131" y="43"/>
                    <a:pt x="130" y="44"/>
                    <a:pt x="131" y="44"/>
                  </a:cubicBezTo>
                  <a:cubicBezTo>
                    <a:pt x="133" y="47"/>
                    <a:pt x="127" y="49"/>
                    <a:pt x="131" y="50"/>
                  </a:cubicBezTo>
                  <a:cubicBezTo>
                    <a:pt x="130" y="52"/>
                    <a:pt x="126" y="52"/>
                    <a:pt x="126" y="56"/>
                  </a:cubicBezTo>
                  <a:cubicBezTo>
                    <a:pt x="129" y="61"/>
                    <a:pt x="135" y="54"/>
                    <a:pt x="137" y="60"/>
                  </a:cubicBezTo>
                  <a:cubicBezTo>
                    <a:pt x="138" y="60"/>
                    <a:pt x="138" y="58"/>
                    <a:pt x="138" y="57"/>
                  </a:cubicBezTo>
                  <a:cubicBezTo>
                    <a:pt x="141" y="57"/>
                    <a:pt x="139" y="60"/>
                    <a:pt x="140" y="61"/>
                  </a:cubicBezTo>
                  <a:cubicBezTo>
                    <a:pt x="140" y="61"/>
                    <a:pt x="141" y="64"/>
                    <a:pt x="141" y="64"/>
                  </a:cubicBezTo>
                  <a:cubicBezTo>
                    <a:pt x="143" y="64"/>
                    <a:pt x="145" y="61"/>
                    <a:pt x="144" y="67"/>
                  </a:cubicBezTo>
                  <a:cubicBezTo>
                    <a:pt x="147" y="67"/>
                    <a:pt x="148" y="65"/>
                    <a:pt x="153" y="66"/>
                  </a:cubicBezTo>
                  <a:cubicBezTo>
                    <a:pt x="153" y="67"/>
                    <a:pt x="154" y="68"/>
                    <a:pt x="154" y="70"/>
                  </a:cubicBezTo>
                  <a:cubicBezTo>
                    <a:pt x="156" y="70"/>
                    <a:pt x="161" y="68"/>
                    <a:pt x="160" y="73"/>
                  </a:cubicBezTo>
                  <a:cubicBezTo>
                    <a:pt x="165" y="70"/>
                    <a:pt x="162" y="73"/>
                    <a:pt x="167" y="74"/>
                  </a:cubicBezTo>
                  <a:cubicBezTo>
                    <a:pt x="169" y="77"/>
                    <a:pt x="162" y="78"/>
                    <a:pt x="162" y="78"/>
                  </a:cubicBezTo>
                  <a:cubicBezTo>
                    <a:pt x="162" y="79"/>
                    <a:pt x="163" y="80"/>
                    <a:pt x="164" y="80"/>
                  </a:cubicBezTo>
                  <a:cubicBezTo>
                    <a:pt x="160" y="83"/>
                    <a:pt x="157" y="83"/>
                    <a:pt x="155" y="88"/>
                  </a:cubicBezTo>
                  <a:cubicBezTo>
                    <a:pt x="154" y="88"/>
                    <a:pt x="153" y="88"/>
                    <a:pt x="153" y="89"/>
                  </a:cubicBezTo>
                  <a:cubicBezTo>
                    <a:pt x="151" y="89"/>
                    <a:pt x="146" y="89"/>
                    <a:pt x="146" y="87"/>
                  </a:cubicBezTo>
                  <a:cubicBezTo>
                    <a:pt x="146" y="84"/>
                    <a:pt x="138" y="87"/>
                    <a:pt x="140" y="81"/>
                  </a:cubicBezTo>
                  <a:cubicBezTo>
                    <a:pt x="137" y="81"/>
                    <a:pt x="137" y="80"/>
                    <a:pt x="137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28" y="78"/>
                    <a:pt x="131" y="83"/>
                    <a:pt x="130" y="85"/>
                  </a:cubicBezTo>
                  <a:cubicBezTo>
                    <a:pt x="130" y="88"/>
                    <a:pt x="134" y="88"/>
                    <a:pt x="134" y="91"/>
                  </a:cubicBezTo>
                  <a:cubicBezTo>
                    <a:pt x="137" y="89"/>
                    <a:pt x="140" y="94"/>
                    <a:pt x="140" y="91"/>
                  </a:cubicBezTo>
                  <a:cubicBezTo>
                    <a:pt x="142" y="92"/>
                    <a:pt x="143" y="96"/>
                    <a:pt x="143" y="99"/>
                  </a:cubicBezTo>
                  <a:cubicBezTo>
                    <a:pt x="142" y="101"/>
                    <a:pt x="145" y="100"/>
                    <a:pt x="146" y="101"/>
                  </a:cubicBezTo>
                  <a:cubicBezTo>
                    <a:pt x="147" y="104"/>
                    <a:pt x="144" y="110"/>
                    <a:pt x="144" y="113"/>
                  </a:cubicBezTo>
                  <a:cubicBezTo>
                    <a:pt x="141" y="115"/>
                    <a:pt x="142" y="111"/>
                    <a:pt x="141" y="110"/>
                  </a:cubicBezTo>
                  <a:cubicBezTo>
                    <a:pt x="139" y="109"/>
                    <a:pt x="135" y="110"/>
                    <a:pt x="134" y="106"/>
                  </a:cubicBezTo>
                  <a:cubicBezTo>
                    <a:pt x="129" y="107"/>
                    <a:pt x="129" y="102"/>
                    <a:pt x="123" y="103"/>
                  </a:cubicBezTo>
                  <a:cubicBezTo>
                    <a:pt x="123" y="106"/>
                    <a:pt x="128" y="104"/>
                    <a:pt x="129" y="106"/>
                  </a:cubicBezTo>
                  <a:cubicBezTo>
                    <a:pt x="124" y="111"/>
                    <a:pt x="133" y="108"/>
                    <a:pt x="129" y="110"/>
                  </a:cubicBezTo>
                  <a:cubicBezTo>
                    <a:pt x="129" y="112"/>
                    <a:pt x="132" y="112"/>
                    <a:pt x="134" y="113"/>
                  </a:cubicBezTo>
                  <a:cubicBezTo>
                    <a:pt x="135" y="114"/>
                    <a:pt x="134" y="115"/>
                    <a:pt x="136" y="115"/>
                  </a:cubicBezTo>
                  <a:cubicBezTo>
                    <a:pt x="138" y="115"/>
                    <a:pt x="138" y="115"/>
                    <a:pt x="138" y="117"/>
                  </a:cubicBezTo>
                  <a:cubicBezTo>
                    <a:pt x="134" y="118"/>
                    <a:pt x="132" y="117"/>
                    <a:pt x="129" y="115"/>
                  </a:cubicBezTo>
                  <a:cubicBezTo>
                    <a:pt x="127" y="113"/>
                    <a:pt x="123" y="114"/>
                    <a:pt x="120" y="112"/>
                  </a:cubicBezTo>
                  <a:cubicBezTo>
                    <a:pt x="119" y="111"/>
                    <a:pt x="115" y="109"/>
                    <a:pt x="113" y="109"/>
                  </a:cubicBezTo>
                  <a:cubicBezTo>
                    <a:pt x="111" y="109"/>
                    <a:pt x="111" y="107"/>
                    <a:pt x="110" y="106"/>
                  </a:cubicBezTo>
                  <a:cubicBezTo>
                    <a:pt x="109" y="105"/>
                    <a:pt x="106" y="106"/>
                    <a:pt x="105" y="105"/>
                  </a:cubicBezTo>
                  <a:cubicBezTo>
                    <a:pt x="104" y="104"/>
                    <a:pt x="104" y="102"/>
                    <a:pt x="103" y="101"/>
                  </a:cubicBezTo>
                  <a:cubicBezTo>
                    <a:pt x="103" y="100"/>
                    <a:pt x="99" y="101"/>
                    <a:pt x="101" y="98"/>
                  </a:cubicBezTo>
                  <a:cubicBezTo>
                    <a:pt x="95" y="98"/>
                    <a:pt x="94" y="92"/>
                    <a:pt x="91" y="89"/>
                  </a:cubicBezTo>
                  <a:cubicBezTo>
                    <a:pt x="92" y="89"/>
                    <a:pt x="90" y="84"/>
                    <a:pt x="92" y="82"/>
                  </a:cubicBezTo>
                  <a:cubicBezTo>
                    <a:pt x="92" y="82"/>
                    <a:pt x="95" y="83"/>
                    <a:pt x="95" y="82"/>
                  </a:cubicBezTo>
                  <a:cubicBezTo>
                    <a:pt x="95" y="82"/>
                    <a:pt x="93" y="80"/>
                    <a:pt x="94" y="78"/>
                  </a:cubicBezTo>
                  <a:cubicBezTo>
                    <a:pt x="94" y="78"/>
                    <a:pt x="96" y="78"/>
                    <a:pt x="96" y="78"/>
                  </a:cubicBezTo>
                  <a:cubicBezTo>
                    <a:pt x="97" y="77"/>
                    <a:pt x="96" y="74"/>
                    <a:pt x="96" y="73"/>
                  </a:cubicBezTo>
                  <a:cubicBezTo>
                    <a:pt x="97" y="72"/>
                    <a:pt x="99" y="73"/>
                    <a:pt x="99" y="73"/>
                  </a:cubicBezTo>
                  <a:cubicBezTo>
                    <a:pt x="101" y="71"/>
                    <a:pt x="99" y="67"/>
                    <a:pt x="101" y="66"/>
                  </a:cubicBezTo>
                  <a:cubicBezTo>
                    <a:pt x="100" y="64"/>
                    <a:pt x="98" y="64"/>
                    <a:pt x="96" y="64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5" y="57"/>
                    <a:pt x="94" y="57"/>
                    <a:pt x="94" y="59"/>
                  </a:cubicBezTo>
                  <a:cubicBezTo>
                    <a:pt x="91" y="57"/>
                    <a:pt x="92" y="54"/>
                    <a:pt x="91" y="53"/>
                  </a:cubicBezTo>
                  <a:cubicBezTo>
                    <a:pt x="90" y="53"/>
                    <a:pt x="89" y="55"/>
                    <a:pt x="88" y="54"/>
                  </a:cubicBezTo>
                  <a:cubicBezTo>
                    <a:pt x="88" y="54"/>
                    <a:pt x="87" y="53"/>
                    <a:pt x="87" y="53"/>
                  </a:cubicBezTo>
                  <a:cubicBezTo>
                    <a:pt x="86" y="52"/>
                    <a:pt x="84" y="50"/>
                    <a:pt x="84" y="50"/>
                  </a:cubicBezTo>
                  <a:cubicBezTo>
                    <a:pt x="83" y="50"/>
                    <a:pt x="82" y="52"/>
                    <a:pt x="81" y="52"/>
                  </a:cubicBezTo>
                  <a:cubicBezTo>
                    <a:pt x="81" y="51"/>
                    <a:pt x="79" y="48"/>
                    <a:pt x="75" y="49"/>
                  </a:cubicBezTo>
                  <a:cubicBezTo>
                    <a:pt x="81" y="42"/>
                    <a:pt x="68" y="46"/>
                    <a:pt x="70" y="39"/>
                  </a:cubicBezTo>
                  <a:cubicBezTo>
                    <a:pt x="66" y="39"/>
                    <a:pt x="63" y="39"/>
                    <a:pt x="63" y="43"/>
                  </a:cubicBezTo>
                  <a:cubicBezTo>
                    <a:pt x="61" y="44"/>
                    <a:pt x="59" y="42"/>
                    <a:pt x="59" y="42"/>
                  </a:cubicBezTo>
                  <a:cubicBezTo>
                    <a:pt x="57" y="42"/>
                    <a:pt x="56" y="43"/>
                    <a:pt x="54" y="43"/>
                  </a:cubicBezTo>
                  <a:cubicBezTo>
                    <a:pt x="52" y="43"/>
                    <a:pt x="51" y="42"/>
                    <a:pt x="49" y="42"/>
                  </a:cubicBezTo>
                  <a:cubicBezTo>
                    <a:pt x="46" y="42"/>
                    <a:pt x="46" y="43"/>
                    <a:pt x="43" y="43"/>
                  </a:cubicBezTo>
                  <a:cubicBezTo>
                    <a:pt x="40" y="43"/>
                    <a:pt x="39" y="42"/>
                    <a:pt x="37" y="42"/>
                  </a:cubicBezTo>
                  <a:cubicBezTo>
                    <a:pt x="31" y="41"/>
                    <a:pt x="26" y="42"/>
                    <a:pt x="19" y="40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4" y="37"/>
                    <a:pt x="12" y="38"/>
                    <a:pt x="12" y="35"/>
                  </a:cubicBezTo>
                  <a:cubicBezTo>
                    <a:pt x="10" y="34"/>
                    <a:pt x="5" y="36"/>
                    <a:pt x="7" y="32"/>
                  </a:cubicBezTo>
                  <a:cubicBezTo>
                    <a:pt x="11" y="33"/>
                    <a:pt x="13" y="30"/>
                    <a:pt x="15" y="29"/>
                  </a:cubicBezTo>
                  <a:cubicBezTo>
                    <a:pt x="13" y="26"/>
                    <a:pt x="5" y="28"/>
                    <a:pt x="4" y="25"/>
                  </a:cubicBezTo>
                  <a:cubicBezTo>
                    <a:pt x="3" y="25"/>
                    <a:pt x="2" y="25"/>
                    <a:pt x="2" y="26"/>
                  </a:cubicBezTo>
                  <a:cubicBezTo>
                    <a:pt x="0" y="26"/>
                    <a:pt x="4" y="20"/>
                    <a:pt x="5" y="19"/>
                  </a:cubicBezTo>
                  <a:cubicBezTo>
                    <a:pt x="4" y="14"/>
                    <a:pt x="8" y="13"/>
                    <a:pt x="7" y="8"/>
                  </a:cubicBezTo>
                  <a:moveTo>
                    <a:pt x="109" y="81"/>
                  </a:moveTo>
                  <a:cubicBezTo>
                    <a:pt x="110" y="78"/>
                    <a:pt x="116" y="80"/>
                    <a:pt x="119" y="80"/>
                  </a:cubicBezTo>
                  <a:cubicBezTo>
                    <a:pt x="119" y="77"/>
                    <a:pt x="117" y="77"/>
                    <a:pt x="116" y="75"/>
                  </a:cubicBezTo>
                  <a:cubicBezTo>
                    <a:pt x="114" y="73"/>
                    <a:pt x="111" y="75"/>
                    <a:pt x="108" y="73"/>
                  </a:cubicBezTo>
                  <a:cubicBezTo>
                    <a:pt x="108" y="75"/>
                    <a:pt x="106" y="81"/>
                    <a:pt x="109" y="8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94"/>
            <p:cNvSpPr/>
            <p:nvPr/>
          </p:nvSpPr>
          <p:spPr bwMode="auto">
            <a:xfrm>
              <a:off x="1816100" y="1190625"/>
              <a:ext cx="388938" cy="193675"/>
            </a:xfrm>
            <a:custGeom>
              <a:avLst/>
              <a:gdLst>
                <a:gd name="T0" fmla="*/ 12 w 104"/>
                <a:gd name="T1" fmla="*/ 40 h 52"/>
                <a:gd name="T2" fmla="*/ 13 w 104"/>
                <a:gd name="T3" fmla="*/ 36 h 52"/>
                <a:gd name="T4" fmla="*/ 19 w 104"/>
                <a:gd name="T5" fmla="*/ 34 h 52"/>
                <a:gd name="T6" fmla="*/ 22 w 104"/>
                <a:gd name="T7" fmla="*/ 33 h 52"/>
                <a:gd name="T8" fmla="*/ 37 w 104"/>
                <a:gd name="T9" fmla="*/ 31 h 52"/>
                <a:gd name="T10" fmla="*/ 22 w 104"/>
                <a:gd name="T11" fmla="*/ 30 h 52"/>
                <a:gd name="T12" fmla="*/ 20 w 104"/>
                <a:gd name="T13" fmla="*/ 29 h 52"/>
                <a:gd name="T14" fmla="*/ 16 w 104"/>
                <a:gd name="T15" fmla="*/ 30 h 52"/>
                <a:gd name="T16" fmla="*/ 7 w 104"/>
                <a:gd name="T17" fmla="*/ 29 h 52"/>
                <a:gd name="T18" fmla="*/ 15 w 104"/>
                <a:gd name="T19" fmla="*/ 23 h 52"/>
                <a:gd name="T20" fmla="*/ 19 w 104"/>
                <a:gd name="T21" fmla="*/ 23 h 52"/>
                <a:gd name="T22" fmla="*/ 3 w 104"/>
                <a:gd name="T23" fmla="*/ 20 h 52"/>
                <a:gd name="T24" fmla="*/ 0 w 104"/>
                <a:gd name="T25" fmla="*/ 16 h 52"/>
                <a:gd name="T26" fmla="*/ 7 w 104"/>
                <a:gd name="T27" fmla="*/ 10 h 52"/>
                <a:gd name="T28" fmla="*/ 7 w 104"/>
                <a:gd name="T29" fmla="*/ 9 h 52"/>
                <a:gd name="T30" fmla="*/ 22 w 104"/>
                <a:gd name="T31" fmla="*/ 3 h 52"/>
                <a:gd name="T32" fmla="*/ 26 w 104"/>
                <a:gd name="T33" fmla="*/ 1 h 52"/>
                <a:gd name="T34" fmla="*/ 29 w 104"/>
                <a:gd name="T35" fmla="*/ 2 h 52"/>
                <a:gd name="T36" fmla="*/ 31 w 104"/>
                <a:gd name="T37" fmla="*/ 8 h 52"/>
                <a:gd name="T38" fmla="*/ 29 w 104"/>
                <a:gd name="T39" fmla="*/ 9 h 52"/>
                <a:gd name="T40" fmla="*/ 31 w 104"/>
                <a:gd name="T41" fmla="*/ 10 h 52"/>
                <a:gd name="T42" fmla="*/ 33 w 104"/>
                <a:gd name="T43" fmla="*/ 8 h 52"/>
                <a:gd name="T44" fmla="*/ 41 w 104"/>
                <a:gd name="T45" fmla="*/ 6 h 52"/>
                <a:gd name="T46" fmla="*/ 45 w 104"/>
                <a:gd name="T47" fmla="*/ 13 h 52"/>
                <a:gd name="T48" fmla="*/ 51 w 104"/>
                <a:gd name="T49" fmla="*/ 10 h 52"/>
                <a:gd name="T50" fmla="*/ 55 w 104"/>
                <a:gd name="T51" fmla="*/ 6 h 52"/>
                <a:gd name="T52" fmla="*/ 59 w 104"/>
                <a:gd name="T53" fmla="*/ 8 h 52"/>
                <a:gd name="T54" fmla="*/ 61 w 104"/>
                <a:gd name="T55" fmla="*/ 13 h 52"/>
                <a:gd name="T56" fmla="*/ 64 w 104"/>
                <a:gd name="T57" fmla="*/ 19 h 52"/>
                <a:gd name="T58" fmla="*/ 69 w 104"/>
                <a:gd name="T59" fmla="*/ 15 h 52"/>
                <a:gd name="T60" fmla="*/ 65 w 104"/>
                <a:gd name="T61" fmla="*/ 12 h 52"/>
                <a:gd name="T62" fmla="*/ 65 w 104"/>
                <a:gd name="T63" fmla="*/ 3 h 52"/>
                <a:gd name="T64" fmla="*/ 71 w 104"/>
                <a:gd name="T65" fmla="*/ 2 h 52"/>
                <a:gd name="T66" fmla="*/ 76 w 104"/>
                <a:gd name="T67" fmla="*/ 12 h 52"/>
                <a:gd name="T68" fmla="*/ 80 w 104"/>
                <a:gd name="T69" fmla="*/ 15 h 52"/>
                <a:gd name="T70" fmla="*/ 83 w 104"/>
                <a:gd name="T71" fmla="*/ 19 h 52"/>
                <a:gd name="T72" fmla="*/ 82 w 104"/>
                <a:gd name="T73" fmla="*/ 23 h 52"/>
                <a:gd name="T74" fmla="*/ 86 w 104"/>
                <a:gd name="T75" fmla="*/ 29 h 52"/>
                <a:gd name="T76" fmla="*/ 99 w 104"/>
                <a:gd name="T77" fmla="*/ 30 h 52"/>
                <a:gd name="T78" fmla="*/ 103 w 104"/>
                <a:gd name="T79" fmla="*/ 34 h 52"/>
                <a:gd name="T80" fmla="*/ 104 w 104"/>
                <a:gd name="T81" fmla="*/ 37 h 52"/>
                <a:gd name="T82" fmla="*/ 93 w 104"/>
                <a:gd name="T83" fmla="*/ 37 h 52"/>
                <a:gd name="T84" fmla="*/ 96 w 104"/>
                <a:gd name="T85" fmla="*/ 47 h 52"/>
                <a:gd name="T86" fmla="*/ 80 w 104"/>
                <a:gd name="T87" fmla="*/ 47 h 52"/>
                <a:gd name="T88" fmla="*/ 61 w 104"/>
                <a:gd name="T89" fmla="*/ 47 h 52"/>
                <a:gd name="T90" fmla="*/ 54 w 104"/>
                <a:gd name="T91" fmla="*/ 48 h 52"/>
                <a:gd name="T92" fmla="*/ 52 w 104"/>
                <a:gd name="T93" fmla="*/ 51 h 52"/>
                <a:gd name="T94" fmla="*/ 34 w 104"/>
                <a:gd name="T95" fmla="*/ 51 h 52"/>
                <a:gd name="T96" fmla="*/ 29 w 104"/>
                <a:gd name="T97" fmla="*/ 43 h 52"/>
                <a:gd name="T98" fmla="*/ 17 w 104"/>
                <a:gd name="T99" fmla="*/ 40 h 52"/>
                <a:gd name="T100" fmla="*/ 16 w 104"/>
                <a:gd name="T101" fmla="*/ 41 h 52"/>
                <a:gd name="T102" fmla="*/ 16 w 104"/>
                <a:gd name="T103" fmla="*/ 38 h 52"/>
                <a:gd name="T104" fmla="*/ 12 w 104"/>
                <a:gd name="T105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52">
                  <a:moveTo>
                    <a:pt x="12" y="40"/>
                  </a:moveTo>
                  <a:cubicBezTo>
                    <a:pt x="9" y="40"/>
                    <a:pt x="12" y="36"/>
                    <a:pt x="13" y="36"/>
                  </a:cubicBezTo>
                  <a:cubicBezTo>
                    <a:pt x="13" y="34"/>
                    <a:pt x="17" y="35"/>
                    <a:pt x="19" y="34"/>
                  </a:cubicBezTo>
                  <a:cubicBezTo>
                    <a:pt x="20" y="34"/>
                    <a:pt x="20" y="33"/>
                    <a:pt x="22" y="33"/>
                  </a:cubicBezTo>
                  <a:cubicBezTo>
                    <a:pt x="27" y="32"/>
                    <a:pt x="33" y="35"/>
                    <a:pt x="37" y="31"/>
                  </a:cubicBezTo>
                  <a:cubicBezTo>
                    <a:pt x="36" y="28"/>
                    <a:pt x="27" y="31"/>
                    <a:pt x="22" y="30"/>
                  </a:cubicBezTo>
                  <a:cubicBezTo>
                    <a:pt x="21" y="30"/>
                    <a:pt x="20" y="29"/>
                    <a:pt x="20" y="29"/>
                  </a:cubicBezTo>
                  <a:cubicBezTo>
                    <a:pt x="19" y="29"/>
                    <a:pt x="18" y="30"/>
                    <a:pt x="16" y="30"/>
                  </a:cubicBezTo>
                  <a:cubicBezTo>
                    <a:pt x="13" y="30"/>
                    <a:pt x="10" y="28"/>
                    <a:pt x="7" y="29"/>
                  </a:cubicBezTo>
                  <a:cubicBezTo>
                    <a:pt x="4" y="25"/>
                    <a:pt x="14" y="26"/>
                    <a:pt x="15" y="23"/>
                  </a:cubicBezTo>
                  <a:cubicBezTo>
                    <a:pt x="15" y="21"/>
                    <a:pt x="18" y="23"/>
                    <a:pt x="19" y="23"/>
                  </a:cubicBezTo>
                  <a:cubicBezTo>
                    <a:pt x="18" y="15"/>
                    <a:pt x="10" y="23"/>
                    <a:pt x="3" y="20"/>
                  </a:cubicBezTo>
                  <a:cubicBezTo>
                    <a:pt x="0" y="18"/>
                    <a:pt x="6" y="16"/>
                    <a:pt x="0" y="16"/>
                  </a:cubicBezTo>
                  <a:cubicBezTo>
                    <a:pt x="2" y="13"/>
                    <a:pt x="2" y="9"/>
                    <a:pt x="7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10" y="6"/>
                    <a:pt x="16" y="5"/>
                    <a:pt x="22" y="3"/>
                  </a:cubicBezTo>
                  <a:cubicBezTo>
                    <a:pt x="23" y="3"/>
                    <a:pt x="23" y="0"/>
                    <a:pt x="26" y="1"/>
                  </a:cubicBezTo>
                  <a:cubicBezTo>
                    <a:pt x="26" y="2"/>
                    <a:pt x="27" y="2"/>
                    <a:pt x="29" y="2"/>
                  </a:cubicBezTo>
                  <a:cubicBezTo>
                    <a:pt x="28" y="6"/>
                    <a:pt x="26" y="7"/>
                    <a:pt x="31" y="8"/>
                  </a:cubicBezTo>
                  <a:cubicBezTo>
                    <a:pt x="31" y="9"/>
                    <a:pt x="30" y="9"/>
                    <a:pt x="29" y="9"/>
                  </a:cubicBezTo>
                  <a:cubicBezTo>
                    <a:pt x="28" y="10"/>
                    <a:pt x="30" y="11"/>
                    <a:pt x="31" y="10"/>
                  </a:cubicBezTo>
                  <a:cubicBezTo>
                    <a:pt x="33" y="10"/>
                    <a:pt x="32" y="8"/>
                    <a:pt x="33" y="8"/>
                  </a:cubicBezTo>
                  <a:cubicBezTo>
                    <a:pt x="36" y="6"/>
                    <a:pt x="38" y="7"/>
                    <a:pt x="41" y="6"/>
                  </a:cubicBezTo>
                  <a:cubicBezTo>
                    <a:pt x="43" y="8"/>
                    <a:pt x="46" y="9"/>
                    <a:pt x="45" y="13"/>
                  </a:cubicBezTo>
                  <a:cubicBezTo>
                    <a:pt x="48" y="13"/>
                    <a:pt x="47" y="9"/>
                    <a:pt x="51" y="10"/>
                  </a:cubicBezTo>
                  <a:cubicBezTo>
                    <a:pt x="52" y="9"/>
                    <a:pt x="54" y="8"/>
                    <a:pt x="55" y="6"/>
                  </a:cubicBezTo>
                  <a:cubicBezTo>
                    <a:pt x="56" y="7"/>
                    <a:pt x="57" y="8"/>
                    <a:pt x="59" y="8"/>
                  </a:cubicBezTo>
                  <a:cubicBezTo>
                    <a:pt x="60" y="10"/>
                    <a:pt x="60" y="11"/>
                    <a:pt x="61" y="13"/>
                  </a:cubicBezTo>
                  <a:cubicBezTo>
                    <a:pt x="62" y="15"/>
                    <a:pt x="65" y="15"/>
                    <a:pt x="64" y="19"/>
                  </a:cubicBezTo>
                  <a:cubicBezTo>
                    <a:pt x="66" y="18"/>
                    <a:pt x="66" y="15"/>
                    <a:pt x="69" y="15"/>
                  </a:cubicBezTo>
                  <a:cubicBezTo>
                    <a:pt x="69" y="13"/>
                    <a:pt x="66" y="13"/>
                    <a:pt x="65" y="12"/>
                  </a:cubicBezTo>
                  <a:cubicBezTo>
                    <a:pt x="64" y="9"/>
                    <a:pt x="66" y="7"/>
                    <a:pt x="65" y="3"/>
                  </a:cubicBezTo>
                  <a:cubicBezTo>
                    <a:pt x="68" y="4"/>
                    <a:pt x="68" y="2"/>
                    <a:pt x="71" y="2"/>
                  </a:cubicBezTo>
                  <a:cubicBezTo>
                    <a:pt x="71" y="5"/>
                    <a:pt x="74" y="8"/>
                    <a:pt x="76" y="12"/>
                  </a:cubicBezTo>
                  <a:cubicBezTo>
                    <a:pt x="77" y="12"/>
                    <a:pt x="79" y="18"/>
                    <a:pt x="80" y="15"/>
                  </a:cubicBezTo>
                  <a:cubicBezTo>
                    <a:pt x="82" y="15"/>
                    <a:pt x="81" y="19"/>
                    <a:pt x="83" y="19"/>
                  </a:cubicBezTo>
                  <a:cubicBezTo>
                    <a:pt x="83" y="21"/>
                    <a:pt x="83" y="23"/>
                    <a:pt x="82" y="23"/>
                  </a:cubicBezTo>
                  <a:cubicBezTo>
                    <a:pt x="82" y="26"/>
                    <a:pt x="87" y="24"/>
                    <a:pt x="86" y="29"/>
                  </a:cubicBezTo>
                  <a:cubicBezTo>
                    <a:pt x="91" y="26"/>
                    <a:pt x="92" y="31"/>
                    <a:pt x="99" y="30"/>
                  </a:cubicBezTo>
                  <a:cubicBezTo>
                    <a:pt x="96" y="36"/>
                    <a:pt x="102" y="33"/>
                    <a:pt x="103" y="34"/>
                  </a:cubicBezTo>
                  <a:cubicBezTo>
                    <a:pt x="103" y="34"/>
                    <a:pt x="100" y="38"/>
                    <a:pt x="104" y="37"/>
                  </a:cubicBezTo>
                  <a:cubicBezTo>
                    <a:pt x="102" y="44"/>
                    <a:pt x="99" y="35"/>
                    <a:pt x="93" y="37"/>
                  </a:cubicBezTo>
                  <a:cubicBezTo>
                    <a:pt x="92" y="43"/>
                    <a:pt x="98" y="41"/>
                    <a:pt x="96" y="47"/>
                  </a:cubicBezTo>
                  <a:cubicBezTo>
                    <a:pt x="91" y="48"/>
                    <a:pt x="84" y="50"/>
                    <a:pt x="80" y="47"/>
                  </a:cubicBezTo>
                  <a:cubicBezTo>
                    <a:pt x="76" y="44"/>
                    <a:pt x="67" y="43"/>
                    <a:pt x="61" y="47"/>
                  </a:cubicBezTo>
                  <a:cubicBezTo>
                    <a:pt x="59" y="48"/>
                    <a:pt x="57" y="47"/>
                    <a:pt x="54" y="48"/>
                  </a:cubicBezTo>
                  <a:cubicBezTo>
                    <a:pt x="53" y="49"/>
                    <a:pt x="53" y="50"/>
                    <a:pt x="52" y="51"/>
                  </a:cubicBezTo>
                  <a:cubicBezTo>
                    <a:pt x="49" y="49"/>
                    <a:pt x="41" y="52"/>
                    <a:pt x="34" y="51"/>
                  </a:cubicBezTo>
                  <a:cubicBezTo>
                    <a:pt x="32" y="48"/>
                    <a:pt x="30" y="46"/>
                    <a:pt x="29" y="43"/>
                  </a:cubicBezTo>
                  <a:cubicBezTo>
                    <a:pt x="24" y="42"/>
                    <a:pt x="18" y="44"/>
                    <a:pt x="17" y="40"/>
                  </a:cubicBezTo>
                  <a:cubicBezTo>
                    <a:pt x="16" y="40"/>
                    <a:pt x="16" y="40"/>
                    <a:pt x="16" y="41"/>
                  </a:cubicBezTo>
                  <a:cubicBezTo>
                    <a:pt x="14" y="41"/>
                    <a:pt x="14" y="38"/>
                    <a:pt x="16" y="38"/>
                  </a:cubicBezTo>
                  <a:cubicBezTo>
                    <a:pt x="16" y="36"/>
                    <a:pt x="12" y="39"/>
                    <a:pt x="12" y="4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95"/>
            <p:cNvSpPr>
              <a:spLocks noEditPoints="1"/>
            </p:cNvSpPr>
            <p:nvPr/>
          </p:nvSpPr>
          <p:spPr bwMode="auto">
            <a:xfrm>
              <a:off x="776287" y="1235075"/>
              <a:ext cx="2790825" cy="3240088"/>
            </a:xfrm>
            <a:custGeom>
              <a:avLst/>
              <a:gdLst>
                <a:gd name="T0" fmla="*/ 486 w 744"/>
                <a:gd name="T1" fmla="*/ 57 h 864"/>
                <a:gd name="T2" fmla="*/ 437 w 744"/>
                <a:gd name="T3" fmla="*/ 91 h 864"/>
                <a:gd name="T4" fmla="*/ 432 w 744"/>
                <a:gd name="T5" fmla="*/ 142 h 864"/>
                <a:gd name="T6" fmla="*/ 492 w 744"/>
                <a:gd name="T7" fmla="*/ 182 h 864"/>
                <a:gd name="T8" fmla="*/ 512 w 744"/>
                <a:gd name="T9" fmla="*/ 127 h 864"/>
                <a:gd name="T10" fmla="*/ 562 w 744"/>
                <a:gd name="T11" fmla="*/ 126 h 864"/>
                <a:gd name="T12" fmla="*/ 609 w 744"/>
                <a:gd name="T13" fmla="*/ 139 h 864"/>
                <a:gd name="T14" fmla="*/ 627 w 744"/>
                <a:gd name="T15" fmla="*/ 186 h 864"/>
                <a:gd name="T16" fmla="*/ 569 w 744"/>
                <a:gd name="T17" fmla="*/ 207 h 864"/>
                <a:gd name="T18" fmla="*/ 604 w 744"/>
                <a:gd name="T19" fmla="*/ 228 h 864"/>
                <a:gd name="T20" fmla="*/ 590 w 744"/>
                <a:gd name="T21" fmla="*/ 236 h 864"/>
                <a:gd name="T22" fmla="*/ 527 w 744"/>
                <a:gd name="T23" fmla="*/ 282 h 864"/>
                <a:gd name="T24" fmla="*/ 501 w 744"/>
                <a:gd name="T25" fmla="*/ 360 h 864"/>
                <a:gd name="T26" fmla="*/ 446 w 744"/>
                <a:gd name="T27" fmla="*/ 329 h 864"/>
                <a:gd name="T28" fmla="*/ 402 w 744"/>
                <a:gd name="T29" fmla="*/ 388 h 864"/>
                <a:gd name="T30" fmla="*/ 451 w 744"/>
                <a:gd name="T31" fmla="*/ 412 h 864"/>
                <a:gd name="T32" fmla="*/ 520 w 744"/>
                <a:gd name="T33" fmla="*/ 459 h 864"/>
                <a:gd name="T34" fmla="*/ 576 w 744"/>
                <a:gd name="T35" fmla="*/ 450 h 864"/>
                <a:gd name="T36" fmla="*/ 665 w 744"/>
                <a:gd name="T37" fmla="*/ 488 h 864"/>
                <a:gd name="T38" fmla="*/ 743 w 744"/>
                <a:gd name="T39" fmla="*/ 536 h 864"/>
                <a:gd name="T40" fmla="*/ 710 w 744"/>
                <a:gd name="T41" fmla="*/ 644 h 864"/>
                <a:gd name="T42" fmla="*/ 666 w 744"/>
                <a:gd name="T43" fmla="*/ 691 h 864"/>
                <a:gd name="T44" fmla="*/ 624 w 744"/>
                <a:gd name="T45" fmla="*/ 738 h 864"/>
                <a:gd name="T46" fmla="*/ 586 w 744"/>
                <a:gd name="T47" fmla="*/ 781 h 864"/>
                <a:gd name="T48" fmla="*/ 569 w 744"/>
                <a:gd name="T49" fmla="*/ 815 h 864"/>
                <a:gd name="T50" fmla="*/ 538 w 744"/>
                <a:gd name="T51" fmla="*/ 849 h 864"/>
                <a:gd name="T52" fmla="*/ 529 w 744"/>
                <a:gd name="T53" fmla="*/ 802 h 864"/>
                <a:gd name="T54" fmla="*/ 552 w 744"/>
                <a:gd name="T55" fmla="*/ 705 h 864"/>
                <a:gd name="T56" fmla="*/ 550 w 744"/>
                <a:gd name="T57" fmla="*/ 613 h 864"/>
                <a:gd name="T58" fmla="*/ 501 w 744"/>
                <a:gd name="T59" fmla="*/ 550 h 864"/>
                <a:gd name="T60" fmla="*/ 510 w 744"/>
                <a:gd name="T61" fmla="*/ 498 h 864"/>
                <a:gd name="T62" fmla="*/ 467 w 744"/>
                <a:gd name="T63" fmla="*/ 443 h 864"/>
                <a:gd name="T64" fmla="*/ 421 w 744"/>
                <a:gd name="T65" fmla="*/ 415 h 864"/>
                <a:gd name="T66" fmla="*/ 349 w 744"/>
                <a:gd name="T67" fmla="*/ 374 h 864"/>
                <a:gd name="T68" fmla="*/ 308 w 744"/>
                <a:gd name="T69" fmla="*/ 332 h 864"/>
                <a:gd name="T70" fmla="*/ 308 w 744"/>
                <a:gd name="T71" fmla="*/ 349 h 864"/>
                <a:gd name="T72" fmla="*/ 266 w 744"/>
                <a:gd name="T73" fmla="*/ 296 h 864"/>
                <a:gd name="T74" fmla="*/ 240 w 744"/>
                <a:gd name="T75" fmla="*/ 202 h 864"/>
                <a:gd name="T76" fmla="*/ 224 w 744"/>
                <a:gd name="T77" fmla="*/ 177 h 864"/>
                <a:gd name="T78" fmla="*/ 183 w 744"/>
                <a:gd name="T79" fmla="*/ 132 h 864"/>
                <a:gd name="T80" fmla="*/ 113 w 744"/>
                <a:gd name="T81" fmla="*/ 109 h 864"/>
                <a:gd name="T82" fmla="*/ 78 w 744"/>
                <a:gd name="T83" fmla="*/ 127 h 864"/>
                <a:gd name="T84" fmla="*/ 43 w 744"/>
                <a:gd name="T85" fmla="*/ 150 h 864"/>
                <a:gd name="T86" fmla="*/ 18 w 744"/>
                <a:gd name="T87" fmla="*/ 116 h 864"/>
                <a:gd name="T88" fmla="*/ 7 w 744"/>
                <a:gd name="T89" fmla="*/ 74 h 864"/>
                <a:gd name="T90" fmla="*/ 21 w 744"/>
                <a:gd name="T91" fmla="*/ 48 h 864"/>
                <a:gd name="T92" fmla="*/ 71 w 744"/>
                <a:gd name="T93" fmla="*/ 17 h 864"/>
                <a:gd name="T94" fmla="*/ 192 w 744"/>
                <a:gd name="T95" fmla="*/ 29 h 864"/>
                <a:gd name="T96" fmla="*/ 249 w 744"/>
                <a:gd name="T97" fmla="*/ 32 h 864"/>
                <a:gd name="T98" fmla="*/ 339 w 744"/>
                <a:gd name="T99" fmla="*/ 56 h 864"/>
                <a:gd name="T100" fmla="*/ 404 w 744"/>
                <a:gd name="T101" fmla="*/ 41 h 864"/>
                <a:gd name="T102" fmla="*/ 422 w 744"/>
                <a:gd name="T103" fmla="*/ 10 h 864"/>
                <a:gd name="T104" fmla="*/ 456 w 744"/>
                <a:gd name="T105" fmla="*/ 39 h 864"/>
                <a:gd name="T106" fmla="*/ 244 w 744"/>
                <a:gd name="T107" fmla="*/ 66 h 864"/>
                <a:gd name="T108" fmla="*/ 314 w 744"/>
                <a:gd name="T109" fmla="*/ 102 h 864"/>
                <a:gd name="T110" fmla="*/ 303 w 744"/>
                <a:gd name="T111" fmla="*/ 101 h 864"/>
                <a:gd name="T112" fmla="*/ 401 w 744"/>
                <a:gd name="T113" fmla="*/ 189 h 864"/>
                <a:gd name="T114" fmla="*/ 433 w 744"/>
                <a:gd name="T115" fmla="*/ 223 h 864"/>
                <a:gd name="T116" fmla="*/ 461 w 744"/>
                <a:gd name="T117" fmla="*/ 205 h 864"/>
                <a:gd name="T118" fmla="*/ 456 w 744"/>
                <a:gd name="T119" fmla="*/ 257 h 864"/>
                <a:gd name="T120" fmla="*/ 505 w 744"/>
                <a:gd name="T121" fmla="*/ 240 h 864"/>
                <a:gd name="T122" fmla="*/ 491 w 744"/>
                <a:gd name="T123" fmla="*/ 25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4" h="864">
                  <a:moveTo>
                    <a:pt x="453" y="48"/>
                  </a:moveTo>
                  <a:cubicBezTo>
                    <a:pt x="453" y="50"/>
                    <a:pt x="457" y="45"/>
                    <a:pt x="456" y="52"/>
                  </a:cubicBezTo>
                  <a:cubicBezTo>
                    <a:pt x="460" y="52"/>
                    <a:pt x="460" y="52"/>
                    <a:pt x="460" y="52"/>
                  </a:cubicBezTo>
                  <a:cubicBezTo>
                    <a:pt x="462" y="51"/>
                    <a:pt x="463" y="48"/>
                    <a:pt x="463" y="45"/>
                  </a:cubicBezTo>
                  <a:cubicBezTo>
                    <a:pt x="464" y="44"/>
                    <a:pt x="466" y="43"/>
                    <a:pt x="465" y="41"/>
                  </a:cubicBezTo>
                  <a:cubicBezTo>
                    <a:pt x="470" y="42"/>
                    <a:pt x="467" y="36"/>
                    <a:pt x="471" y="38"/>
                  </a:cubicBezTo>
                  <a:cubicBezTo>
                    <a:pt x="471" y="28"/>
                    <a:pt x="471" y="28"/>
                    <a:pt x="471" y="28"/>
                  </a:cubicBezTo>
                  <a:cubicBezTo>
                    <a:pt x="476" y="27"/>
                    <a:pt x="478" y="26"/>
                    <a:pt x="482" y="28"/>
                  </a:cubicBezTo>
                  <a:cubicBezTo>
                    <a:pt x="484" y="28"/>
                    <a:pt x="483" y="31"/>
                    <a:pt x="484" y="32"/>
                  </a:cubicBezTo>
                  <a:cubicBezTo>
                    <a:pt x="484" y="32"/>
                    <a:pt x="486" y="32"/>
                    <a:pt x="486" y="32"/>
                  </a:cubicBezTo>
                  <a:cubicBezTo>
                    <a:pt x="488" y="33"/>
                    <a:pt x="489" y="35"/>
                    <a:pt x="491" y="35"/>
                  </a:cubicBezTo>
                  <a:cubicBezTo>
                    <a:pt x="491" y="39"/>
                    <a:pt x="489" y="41"/>
                    <a:pt x="486" y="42"/>
                  </a:cubicBezTo>
                  <a:cubicBezTo>
                    <a:pt x="489" y="44"/>
                    <a:pt x="488" y="49"/>
                    <a:pt x="492" y="50"/>
                  </a:cubicBezTo>
                  <a:cubicBezTo>
                    <a:pt x="491" y="54"/>
                    <a:pt x="487" y="54"/>
                    <a:pt x="486" y="57"/>
                  </a:cubicBezTo>
                  <a:cubicBezTo>
                    <a:pt x="484" y="57"/>
                    <a:pt x="483" y="60"/>
                    <a:pt x="482" y="57"/>
                  </a:cubicBezTo>
                  <a:cubicBezTo>
                    <a:pt x="480" y="59"/>
                    <a:pt x="480" y="62"/>
                    <a:pt x="478" y="64"/>
                  </a:cubicBezTo>
                  <a:cubicBezTo>
                    <a:pt x="476" y="63"/>
                    <a:pt x="479" y="60"/>
                    <a:pt x="472" y="62"/>
                  </a:cubicBezTo>
                  <a:cubicBezTo>
                    <a:pt x="472" y="60"/>
                    <a:pt x="474" y="60"/>
                    <a:pt x="475" y="60"/>
                  </a:cubicBezTo>
                  <a:cubicBezTo>
                    <a:pt x="472" y="56"/>
                    <a:pt x="467" y="61"/>
                    <a:pt x="463" y="60"/>
                  </a:cubicBezTo>
                  <a:cubicBezTo>
                    <a:pt x="464" y="65"/>
                    <a:pt x="463" y="63"/>
                    <a:pt x="463" y="69"/>
                  </a:cubicBezTo>
                  <a:cubicBezTo>
                    <a:pt x="461" y="69"/>
                    <a:pt x="462" y="67"/>
                    <a:pt x="461" y="66"/>
                  </a:cubicBezTo>
                  <a:cubicBezTo>
                    <a:pt x="458" y="66"/>
                    <a:pt x="459" y="71"/>
                    <a:pt x="454" y="70"/>
                  </a:cubicBezTo>
                  <a:cubicBezTo>
                    <a:pt x="455" y="72"/>
                    <a:pt x="457" y="71"/>
                    <a:pt x="457" y="73"/>
                  </a:cubicBezTo>
                  <a:cubicBezTo>
                    <a:pt x="457" y="75"/>
                    <a:pt x="455" y="76"/>
                    <a:pt x="456" y="78"/>
                  </a:cubicBezTo>
                  <a:cubicBezTo>
                    <a:pt x="452" y="75"/>
                    <a:pt x="448" y="84"/>
                    <a:pt x="447" y="83"/>
                  </a:cubicBezTo>
                  <a:cubicBezTo>
                    <a:pt x="446" y="82"/>
                    <a:pt x="445" y="81"/>
                    <a:pt x="444" y="85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7" y="86"/>
                    <a:pt x="438" y="89"/>
                    <a:pt x="437" y="91"/>
                  </a:cubicBezTo>
                  <a:cubicBezTo>
                    <a:pt x="436" y="89"/>
                    <a:pt x="435" y="90"/>
                    <a:pt x="435" y="92"/>
                  </a:cubicBezTo>
                  <a:cubicBezTo>
                    <a:pt x="432" y="90"/>
                    <a:pt x="431" y="92"/>
                    <a:pt x="428" y="92"/>
                  </a:cubicBezTo>
                  <a:cubicBezTo>
                    <a:pt x="429" y="94"/>
                    <a:pt x="429" y="96"/>
                    <a:pt x="429" y="98"/>
                  </a:cubicBezTo>
                  <a:cubicBezTo>
                    <a:pt x="426" y="95"/>
                    <a:pt x="427" y="99"/>
                    <a:pt x="425" y="102"/>
                  </a:cubicBezTo>
                  <a:cubicBezTo>
                    <a:pt x="423" y="105"/>
                    <a:pt x="419" y="108"/>
                    <a:pt x="419" y="115"/>
                  </a:cubicBezTo>
                  <a:cubicBezTo>
                    <a:pt x="416" y="117"/>
                    <a:pt x="415" y="121"/>
                    <a:pt x="412" y="123"/>
                  </a:cubicBezTo>
                  <a:cubicBezTo>
                    <a:pt x="412" y="126"/>
                    <a:pt x="414" y="123"/>
                    <a:pt x="414" y="123"/>
                  </a:cubicBezTo>
                  <a:cubicBezTo>
                    <a:pt x="415" y="123"/>
                    <a:pt x="414" y="124"/>
                    <a:pt x="415" y="125"/>
                  </a:cubicBezTo>
                  <a:cubicBezTo>
                    <a:pt x="416" y="125"/>
                    <a:pt x="417" y="127"/>
                    <a:pt x="418" y="127"/>
                  </a:cubicBezTo>
                  <a:cubicBezTo>
                    <a:pt x="419" y="128"/>
                    <a:pt x="420" y="125"/>
                    <a:pt x="423" y="127"/>
                  </a:cubicBezTo>
                  <a:cubicBezTo>
                    <a:pt x="424" y="128"/>
                    <a:pt x="425" y="129"/>
                    <a:pt x="426" y="129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7" y="136"/>
                    <a:pt x="429" y="135"/>
                    <a:pt x="429" y="137"/>
                  </a:cubicBezTo>
                  <a:cubicBezTo>
                    <a:pt x="430" y="139"/>
                    <a:pt x="432" y="139"/>
                    <a:pt x="432" y="142"/>
                  </a:cubicBezTo>
                  <a:cubicBezTo>
                    <a:pt x="439" y="141"/>
                    <a:pt x="444" y="143"/>
                    <a:pt x="449" y="142"/>
                  </a:cubicBezTo>
                  <a:cubicBezTo>
                    <a:pt x="449" y="146"/>
                    <a:pt x="455" y="145"/>
                    <a:pt x="458" y="149"/>
                  </a:cubicBezTo>
                  <a:cubicBezTo>
                    <a:pt x="459" y="149"/>
                    <a:pt x="460" y="148"/>
                    <a:pt x="460" y="150"/>
                  </a:cubicBezTo>
                  <a:cubicBezTo>
                    <a:pt x="460" y="152"/>
                    <a:pt x="461" y="150"/>
                    <a:pt x="461" y="150"/>
                  </a:cubicBezTo>
                  <a:cubicBezTo>
                    <a:pt x="463" y="150"/>
                    <a:pt x="463" y="152"/>
                    <a:pt x="464" y="153"/>
                  </a:cubicBezTo>
                  <a:cubicBezTo>
                    <a:pt x="466" y="154"/>
                    <a:pt x="469" y="152"/>
                    <a:pt x="468" y="156"/>
                  </a:cubicBezTo>
                  <a:cubicBezTo>
                    <a:pt x="476" y="155"/>
                    <a:pt x="480" y="158"/>
                    <a:pt x="486" y="158"/>
                  </a:cubicBezTo>
                  <a:cubicBezTo>
                    <a:pt x="487" y="163"/>
                    <a:pt x="485" y="167"/>
                    <a:pt x="488" y="170"/>
                  </a:cubicBezTo>
                  <a:cubicBezTo>
                    <a:pt x="488" y="169"/>
                    <a:pt x="489" y="172"/>
                    <a:pt x="489" y="171"/>
                  </a:cubicBezTo>
                  <a:cubicBezTo>
                    <a:pt x="490" y="172"/>
                    <a:pt x="488" y="174"/>
                    <a:pt x="488" y="174"/>
                  </a:cubicBezTo>
                  <a:cubicBezTo>
                    <a:pt x="489" y="175"/>
                    <a:pt x="490" y="174"/>
                    <a:pt x="491" y="175"/>
                  </a:cubicBezTo>
                  <a:cubicBezTo>
                    <a:pt x="491" y="176"/>
                    <a:pt x="488" y="179"/>
                    <a:pt x="492" y="178"/>
                  </a:cubicBezTo>
                  <a:cubicBezTo>
                    <a:pt x="491" y="179"/>
                    <a:pt x="491" y="180"/>
                    <a:pt x="491" y="182"/>
                  </a:cubicBezTo>
                  <a:cubicBezTo>
                    <a:pt x="491" y="184"/>
                    <a:pt x="492" y="183"/>
                    <a:pt x="492" y="182"/>
                  </a:cubicBezTo>
                  <a:cubicBezTo>
                    <a:pt x="494" y="182"/>
                    <a:pt x="493" y="184"/>
                    <a:pt x="493" y="185"/>
                  </a:cubicBezTo>
                  <a:cubicBezTo>
                    <a:pt x="494" y="185"/>
                    <a:pt x="496" y="185"/>
                    <a:pt x="496" y="185"/>
                  </a:cubicBezTo>
                  <a:cubicBezTo>
                    <a:pt x="498" y="187"/>
                    <a:pt x="503" y="187"/>
                    <a:pt x="508" y="185"/>
                  </a:cubicBezTo>
                  <a:cubicBezTo>
                    <a:pt x="509" y="179"/>
                    <a:pt x="509" y="177"/>
                    <a:pt x="508" y="171"/>
                  </a:cubicBezTo>
                  <a:cubicBezTo>
                    <a:pt x="508" y="169"/>
                    <a:pt x="505" y="170"/>
                    <a:pt x="505" y="170"/>
                  </a:cubicBezTo>
                  <a:cubicBezTo>
                    <a:pt x="503" y="167"/>
                    <a:pt x="507" y="162"/>
                    <a:pt x="502" y="164"/>
                  </a:cubicBezTo>
                  <a:cubicBezTo>
                    <a:pt x="503" y="163"/>
                    <a:pt x="505" y="163"/>
                    <a:pt x="505" y="160"/>
                  </a:cubicBezTo>
                  <a:cubicBezTo>
                    <a:pt x="511" y="161"/>
                    <a:pt x="510" y="157"/>
                    <a:pt x="515" y="157"/>
                  </a:cubicBezTo>
                  <a:cubicBezTo>
                    <a:pt x="517" y="157"/>
                    <a:pt x="515" y="154"/>
                    <a:pt x="516" y="153"/>
                  </a:cubicBezTo>
                  <a:cubicBezTo>
                    <a:pt x="516" y="153"/>
                    <a:pt x="520" y="155"/>
                    <a:pt x="520" y="153"/>
                  </a:cubicBezTo>
                  <a:cubicBezTo>
                    <a:pt x="517" y="147"/>
                    <a:pt x="522" y="141"/>
                    <a:pt x="519" y="137"/>
                  </a:cubicBezTo>
                  <a:cubicBezTo>
                    <a:pt x="519" y="135"/>
                    <a:pt x="517" y="137"/>
                    <a:pt x="517" y="137"/>
                  </a:cubicBezTo>
                  <a:cubicBezTo>
                    <a:pt x="515" y="136"/>
                    <a:pt x="518" y="132"/>
                    <a:pt x="513" y="133"/>
                  </a:cubicBezTo>
                  <a:cubicBezTo>
                    <a:pt x="513" y="131"/>
                    <a:pt x="511" y="130"/>
                    <a:pt x="512" y="127"/>
                  </a:cubicBezTo>
                  <a:cubicBezTo>
                    <a:pt x="511" y="124"/>
                    <a:pt x="513" y="123"/>
                    <a:pt x="516" y="123"/>
                  </a:cubicBezTo>
                  <a:cubicBezTo>
                    <a:pt x="513" y="122"/>
                    <a:pt x="518" y="114"/>
                    <a:pt x="512" y="113"/>
                  </a:cubicBezTo>
                  <a:cubicBezTo>
                    <a:pt x="513" y="112"/>
                    <a:pt x="513" y="111"/>
                    <a:pt x="513" y="109"/>
                  </a:cubicBezTo>
                  <a:cubicBezTo>
                    <a:pt x="513" y="110"/>
                    <a:pt x="512" y="109"/>
                    <a:pt x="512" y="108"/>
                  </a:cubicBezTo>
                  <a:cubicBezTo>
                    <a:pt x="512" y="108"/>
                    <a:pt x="513" y="108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ubicBezTo>
                    <a:pt x="512" y="102"/>
                    <a:pt x="515" y="99"/>
                    <a:pt x="512" y="98"/>
                  </a:cubicBezTo>
                  <a:cubicBezTo>
                    <a:pt x="512" y="96"/>
                    <a:pt x="523" y="95"/>
                    <a:pt x="522" y="99"/>
                  </a:cubicBezTo>
                  <a:cubicBezTo>
                    <a:pt x="527" y="99"/>
                    <a:pt x="535" y="101"/>
                    <a:pt x="537" y="97"/>
                  </a:cubicBezTo>
                  <a:cubicBezTo>
                    <a:pt x="540" y="101"/>
                    <a:pt x="547" y="100"/>
                    <a:pt x="547" y="108"/>
                  </a:cubicBezTo>
                  <a:cubicBezTo>
                    <a:pt x="558" y="108"/>
                    <a:pt x="558" y="108"/>
                    <a:pt x="558" y="108"/>
                  </a:cubicBezTo>
                  <a:cubicBezTo>
                    <a:pt x="558" y="110"/>
                    <a:pt x="559" y="110"/>
                    <a:pt x="561" y="111"/>
                  </a:cubicBezTo>
                  <a:cubicBezTo>
                    <a:pt x="561" y="113"/>
                    <a:pt x="560" y="116"/>
                    <a:pt x="561" y="119"/>
                  </a:cubicBezTo>
                  <a:cubicBezTo>
                    <a:pt x="561" y="122"/>
                    <a:pt x="565" y="125"/>
                    <a:pt x="562" y="126"/>
                  </a:cubicBezTo>
                  <a:cubicBezTo>
                    <a:pt x="562" y="128"/>
                    <a:pt x="565" y="127"/>
                    <a:pt x="566" y="127"/>
                  </a:cubicBezTo>
                  <a:cubicBezTo>
                    <a:pt x="566" y="132"/>
                    <a:pt x="572" y="129"/>
                    <a:pt x="568" y="133"/>
                  </a:cubicBezTo>
                  <a:cubicBezTo>
                    <a:pt x="574" y="134"/>
                    <a:pt x="575" y="131"/>
                    <a:pt x="580" y="132"/>
                  </a:cubicBezTo>
                  <a:cubicBezTo>
                    <a:pt x="581" y="130"/>
                    <a:pt x="580" y="129"/>
                    <a:pt x="579" y="129"/>
                  </a:cubicBezTo>
                  <a:cubicBezTo>
                    <a:pt x="580" y="126"/>
                    <a:pt x="581" y="126"/>
                    <a:pt x="583" y="127"/>
                  </a:cubicBezTo>
                  <a:cubicBezTo>
                    <a:pt x="582" y="123"/>
                    <a:pt x="586" y="123"/>
                    <a:pt x="588" y="122"/>
                  </a:cubicBezTo>
                  <a:cubicBezTo>
                    <a:pt x="588" y="121"/>
                    <a:pt x="586" y="121"/>
                    <a:pt x="586" y="120"/>
                  </a:cubicBezTo>
                  <a:cubicBezTo>
                    <a:pt x="586" y="119"/>
                    <a:pt x="589" y="118"/>
                    <a:pt x="592" y="118"/>
                  </a:cubicBezTo>
                  <a:cubicBezTo>
                    <a:pt x="589" y="121"/>
                    <a:pt x="591" y="121"/>
                    <a:pt x="595" y="125"/>
                  </a:cubicBezTo>
                  <a:cubicBezTo>
                    <a:pt x="596" y="127"/>
                    <a:pt x="598" y="130"/>
                    <a:pt x="603" y="130"/>
                  </a:cubicBezTo>
                  <a:cubicBezTo>
                    <a:pt x="603" y="132"/>
                    <a:pt x="600" y="131"/>
                    <a:pt x="600" y="133"/>
                  </a:cubicBezTo>
                  <a:cubicBezTo>
                    <a:pt x="601" y="135"/>
                    <a:pt x="603" y="135"/>
                    <a:pt x="603" y="137"/>
                  </a:cubicBezTo>
                  <a:cubicBezTo>
                    <a:pt x="605" y="138"/>
                    <a:pt x="604" y="135"/>
                    <a:pt x="604" y="135"/>
                  </a:cubicBezTo>
                  <a:cubicBezTo>
                    <a:pt x="608" y="133"/>
                    <a:pt x="603" y="140"/>
                    <a:pt x="609" y="139"/>
                  </a:cubicBezTo>
                  <a:cubicBezTo>
                    <a:pt x="606" y="142"/>
                    <a:pt x="610" y="144"/>
                    <a:pt x="606" y="147"/>
                  </a:cubicBezTo>
                  <a:cubicBezTo>
                    <a:pt x="606" y="150"/>
                    <a:pt x="610" y="149"/>
                    <a:pt x="611" y="150"/>
                  </a:cubicBezTo>
                  <a:cubicBezTo>
                    <a:pt x="612" y="150"/>
                    <a:pt x="609" y="152"/>
                    <a:pt x="610" y="153"/>
                  </a:cubicBezTo>
                  <a:cubicBezTo>
                    <a:pt x="611" y="153"/>
                    <a:pt x="613" y="154"/>
                    <a:pt x="614" y="154"/>
                  </a:cubicBezTo>
                  <a:cubicBezTo>
                    <a:pt x="615" y="155"/>
                    <a:pt x="616" y="156"/>
                    <a:pt x="617" y="157"/>
                  </a:cubicBezTo>
                  <a:cubicBezTo>
                    <a:pt x="619" y="158"/>
                    <a:pt x="622" y="159"/>
                    <a:pt x="624" y="161"/>
                  </a:cubicBezTo>
                  <a:cubicBezTo>
                    <a:pt x="626" y="162"/>
                    <a:pt x="627" y="156"/>
                    <a:pt x="628" y="160"/>
                  </a:cubicBezTo>
                  <a:cubicBezTo>
                    <a:pt x="628" y="164"/>
                    <a:pt x="625" y="164"/>
                    <a:pt x="621" y="164"/>
                  </a:cubicBezTo>
                  <a:cubicBezTo>
                    <a:pt x="624" y="167"/>
                    <a:pt x="628" y="168"/>
                    <a:pt x="632" y="168"/>
                  </a:cubicBezTo>
                  <a:cubicBezTo>
                    <a:pt x="632" y="171"/>
                    <a:pt x="633" y="171"/>
                    <a:pt x="635" y="171"/>
                  </a:cubicBezTo>
                  <a:cubicBezTo>
                    <a:pt x="635" y="174"/>
                    <a:pt x="635" y="175"/>
                    <a:pt x="638" y="175"/>
                  </a:cubicBezTo>
                  <a:cubicBezTo>
                    <a:pt x="637" y="177"/>
                    <a:pt x="636" y="179"/>
                    <a:pt x="637" y="182"/>
                  </a:cubicBezTo>
                  <a:cubicBezTo>
                    <a:pt x="634" y="183"/>
                    <a:pt x="631" y="183"/>
                    <a:pt x="628" y="185"/>
                  </a:cubicBezTo>
                  <a:cubicBezTo>
                    <a:pt x="627" y="186"/>
                    <a:pt x="628" y="186"/>
                    <a:pt x="627" y="186"/>
                  </a:cubicBezTo>
                  <a:cubicBezTo>
                    <a:pt x="625" y="186"/>
                    <a:pt x="624" y="186"/>
                    <a:pt x="624" y="188"/>
                  </a:cubicBezTo>
                  <a:cubicBezTo>
                    <a:pt x="624" y="190"/>
                    <a:pt x="621" y="188"/>
                    <a:pt x="621" y="188"/>
                  </a:cubicBezTo>
                  <a:cubicBezTo>
                    <a:pt x="621" y="188"/>
                    <a:pt x="619" y="190"/>
                    <a:pt x="618" y="191"/>
                  </a:cubicBezTo>
                  <a:cubicBezTo>
                    <a:pt x="618" y="191"/>
                    <a:pt x="618" y="194"/>
                    <a:pt x="617" y="195"/>
                  </a:cubicBezTo>
                  <a:cubicBezTo>
                    <a:pt x="616" y="196"/>
                    <a:pt x="611" y="195"/>
                    <a:pt x="614" y="196"/>
                  </a:cubicBezTo>
                  <a:cubicBezTo>
                    <a:pt x="613" y="199"/>
                    <a:pt x="608" y="198"/>
                    <a:pt x="606" y="198"/>
                  </a:cubicBezTo>
                  <a:cubicBezTo>
                    <a:pt x="603" y="198"/>
                    <a:pt x="600" y="198"/>
                    <a:pt x="597" y="198"/>
                  </a:cubicBezTo>
                  <a:cubicBezTo>
                    <a:pt x="595" y="198"/>
                    <a:pt x="595" y="197"/>
                    <a:pt x="593" y="196"/>
                  </a:cubicBezTo>
                  <a:cubicBezTo>
                    <a:pt x="587" y="195"/>
                    <a:pt x="581" y="197"/>
                    <a:pt x="575" y="198"/>
                  </a:cubicBezTo>
                  <a:cubicBezTo>
                    <a:pt x="570" y="200"/>
                    <a:pt x="568" y="205"/>
                    <a:pt x="562" y="206"/>
                  </a:cubicBezTo>
                  <a:cubicBezTo>
                    <a:pt x="565" y="209"/>
                    <a:pt x="560" y="210"/>
                    <a:pt x="558" y="212"/>
                  </a:cubicBezTo>
                  <a:cubicBezTo>
                    <a:pt x="559" y="213"/>
                    <a:pt x="560" y="214"/>
                    <a:pt x="559" y="216"/>
                  </a:cubicBezTo>
                  <a:cubicBezTo>
                    <a:pt x="562" y="215"/>
                    <a:pt x="562" y="212"/>
                    <a:pt x="564" y="210"/>
                  </a:cubicBezTo>
                  <a:cubicBezTo>
                    <a:pt x="565" y="209"/>
                    <a:pt x="569" y="210"/>
                    <a:pt x="569" y="207"/>
                  </a:cubicBezTo>
                  <a:cubicBezTo>
                    <a:pt x="570" y="203"/>
                    <a:pt x="572" y="211"/>
                    <a:pt x="572" y="205"/>
                  </a:cubicBezTo>
                  <a:cubicBezTo>
                    <a:pt x="574" y="204"/>
                    <a:pt x="575" y="206"/>
                    <a:pt x="575" y="206"/>
                  </a:cubicBezTo>
                  <a:cubicBezTo>
                    <a:pt x="576" y="206"/>
                    <a:pt x="576" y="203"/>
                    <a:pt x="576" y="203"/>
                  </a:cubicBezTo>
                  <a:cubicBezTo>
                    <a:pt x="579" y="203"/>
                    <a:pt x="582" y="204"/>
                    <a:pt x="586" y="203"/>
                  </a:cubicBezTo>
                  <a:cubicBezTo>
                    <a:pt x="586" y="205"/>
                    <a:pt x="588" y="204"/>
                    <a:pt x="588" y="203"/>
                  </a:cubicBezTo>
                  <a:cubicBezTo>
                    <a:pt x="590" y="203"/>
                    <a:pt x="590" y="211"/>
                    <a:pt x="586" y="209"/>
                  </a:cubicBezTo>
                  <a:cubicBezTo>
                    <a:pt x="589" y="212"/>
                    <a:pt x="584" y="213"/>
                    <a:pt x="585" y="219"/>
                  </a:cubicBezTo>
                  <a:cubicBezTo>
                    <a:pt x="585" y="220"/>
                    <a:pt x="586" y="221"/>
                    <a:pt x="586" y="223"/>
                  </a:cubicBezTo>
                  <a:cubicBezTo>
                    <a:pt x="587" y="222"/>
                    <a:pt x="589" y="221"/>
                    <a:pt x="589" y="223"/>
                  </a:cubicBezTo>
                  <a:cubicBezTo>
                    <a:pt x="589" y="225"/>
                    <a:pt x="591" y="224"/>
                    <a:pt x="592" y="224"/>
                  </a:cubicBezTo>
                  <a:cubicBezTo>
                    <a:pt x="592" y="225"/>
                    <a:pt x="594" y="227"/>
                    <a:pt x="595" y="227"/>
                  </a:cubicBezTo>
                  <a:cubicBezTo>
                    <a:pt x="595" y="227"/>
                    <a:pt x="596" y="227"/>
                    <a:pt x="597" y="227"/>
                  </a:cubicBezTo>
                  <a:cubicBezTo>
                    <a:pt x="598" y="227"/>
                    <a:pt x="599" y="228"/>
                    <a:pt x="599" y="228"/>
                  </a:cubicBezTo>
                  <a:cubicBezTo>
                    <a:pt x="601" y="229"/>
                    <a:pt x="603" y="225"/>
                    <a:pt x="604" y="228"/>
                  </a:cubicBezTo>
                  <a:cubicBezTo>
                    <a:pt x="606" y="229"/>
                    <a:pt x="605" y="226"/>
                    <a:pt x="606" y="226"/>
                  </a:cubicBezTo>
                  <a:cubicBezTo>
                    <a:pt x="606" y="225"/>
                    <a:pt x="608" y="226"/>
                    <a:pt x="609" y="226"/>
                  </a:cubicBezTo>
                  <a:cubicBezTo>
                    <a:pt x="609" y="225"/>
                    <a:pt x="608" y="223"/>
                    <a:pt x="609" y="221"/>
                  </a:cubicBezTo>
                  <a:cubicBezTo>
                    <a:pt x="611" y="221"/>
                    <a:pt x="611" y="223"/>
                    <a:pt x="611" y="224"/>
                  </a:cubicBezTo>
                  <a:cubicBezTo>
                    <a:pt x="612" y="226"/>
                    <a:pt x="616" y="225"/>
                    <a:pt x="614" y="230"/>
                  </a:cubicBezTo>
                  <a:cubicBezTo>
                    <a:pt x="612" y="231"/>
                    <a:pt x="612" y="228"/>
                    <a:pt x="610" y="228"/>
                  </a:cubicBezTo>
                  <a:cubicBezTo>
                    <a:pt x="608" y="229"/>
                    <a:pt x="608" y="232"/>
                    <a:pt x="606" y="233"/>
                  </a:cubicBezTo>
                  <a:cubicBezTo>
                    <a:pt x="605" y="233"/>
                    <a:pt x="603" y="232"/>
                    <a:pt x="602" y="233"/>
                  </a:cubicBezTo>
                  <a:cubicBezTo>
                    <a:pt x="599" y="233"/>
                    <a:pt x="600" y="236"/>
                    <a:pt x="595" y="236"/>
                  </a:cubicBezTo>
                  <a:cubicBezTo>
                    <a:pt x="592" y="235"/>
                    <a:pt x="593" y="239"/>
                    <a:pt x="592" y="240"/>
                  </a:cubicBezTo>
                  <a:cubicBezTo>
                    <a:pt x="591" y="240"/>
                    <a:pt x="590" y="239"/>
                    <a:pt x="590" y="238"/>
                  </a:cubicBezTo>
                  <a:cubicBezTo>
                    <a:pt x="588" y="240"/>
                    <a:pt x="588" y="243"/>
                    <a:pt x="583" y="243"/>
                  </a:cubicBezTo>
                  <a:cubicBezTo>
                    <a:pt x="586" y="240"/>
                    <a:pt x="583" y="241"/>
                    <a:pt x="583" y="237"/>
                  </a:cubicBezTo>
                  <a:cubicBezTo>
                    <a:pt x="586" y="236"/>
                    <a:pt x="587" y="232"/>
                    <a:pt x="590" y="236"/>
                  </a:cubicBezTo>
                  <a:cubicBezTo>
                    <a:pt x="592" y="231"/>
                    <a:pt x="588" y="231"/>
                    <a:pt x="586" y="230"/>
                  </a:cubicBezTo>
                  <a:cubicBezTo>
                    <a:pt x="583" y="229"/>
                    <a:pt x="581" y="234"/>
                    <a:pt x="578" y="234"/>
                  </a:cubicBezTo>
                  <a:cubicBezTo>
                    <a:pt x="578" y="234"/>
                    <a:pt x="574" y="235"/>
                    <a:pt x="573" y="236"/>
                  </a:cubicBezTo>
                  <a:cubicBezTo>
                    <a:pt x="572" y="236"/>
                    <a:pt x="572" y="237"/>
                    <a:pt x="572" y="238"/>
                  </a:cubicBezTo>
                  <a:cubicBezTo>
                    <a:pt x="564" y="237"/>
                    <a:pt x="565" y="242"/>
                    <a:pt x="558" y="240"/>
                  </a:cubicBezTo>
                  <a:cubicBezTo>
                    <a:pt x="561" y="242"/>
                    <a:pt x="562" y="243"/>
                    <a:pt x="555" y="243"/>
                  </a:cubicBezTo>
                  <a:cubicBezTo>
                    <a:pt x="552" y="245"/>
                    <a:pt x="551" y="252"/>
                    <a:pt x="555" y="254"/>
                  </a:cubicBezTo>
                  <a:cubicBezTo>
                    <a:pt x="555" y="257"/>
                    <a:pt x="551" y="256"/>
                    <a:pt x="552" y="259"/>
                  </a:cubicBezTo>
                  <a:cubicBezTo>
                    <a:pt x="551" y="260"/>
                    <a:pt x="549" y="259"/>
                    <a:pt x="548" y="259"/>
                  </a:cubicBezTo>
                  <a:cubicBezTo>
                    <a:pt x="547" y="260"/>
                    <a:pt x="547" y="262"/>
                    <a:pt x="545" y="262"/>
                  </a:cubicBezTo>
                  <a:cubicBezTo>
                    <a:pt x="543" y="264"/>
                    <a:pt x="539" y="262"/>
                    <a:pt x="537" y="265"/>
                  </a:cubicBezTo>
                  <a:cubicBezTo>
                    <a:pt x="536" y="266"/>
                    <a:pt x="535" y="267"/>
                    <a:pt x="534" y="268"/>
                  </a:cubicBezTo>
                  <a:cubicBezTo>
                    <a:pt x="533" y="270"/>
                    <a:pt x="532" y="272"/>
                    <a:pt x="530" y="275"/>
                  </a:cubicBezTo>
                  <a:cubicBezTo>
                    <a:pt x="529" y="276"/>
                    <a:pt x="526" y="277"/>
                    <a:pt x="527" y="282"/>
                  </a:cubicBezTo>
                  <a:cubicBezTo>
                    <a:pt x="524" y="281"/>
                    <a:pt x="524" y="278"/>
                    <a:pt x="522" y="278"/>
                  </a:cubicBezTo>
                  <a:cubicBezTo>
                    <a:pt x="520" y="278"/>
                    <a:pt x="521" y="280"/>
                    <a:pt x="519" y="280"/>
                  </a:cubicBezTo>
                  <a:cubicBezTo>
                    <a:pt x="524" y="286"/>
                    <a:pt x="524" y="291"/>
                    <a:pt x="524" y="299"/>
                  </a:cubicBezTo>
                  <a:cubicBezTo>
                    <a:pt x="521" y="297"/>
                    <a:pt x="522" y="301"/>
                    <a:pt x="522" y="301"/>
                  </a:cubicBezTo>
                  <a:cubicBezTo>
                    <a:pt x="521" y="302"/>
                    <a:pt x="519" y="301"/>
                    <a:pt x="519" y="301"/>
                  </a:cubicBezTo>
                  <a:cubicBezTo>
                    <a:pt x="518" y="303"/>
                    <a:pt x="517" y="303"/>
                    <a:pt x="516" y="304"/>
                  </a:cubicBezTo>
                  <a:cubicBezTo>
                    <a:pt x="514" y="305"/>
                    <a:pt x="513" y="308"/>
                    <a:pt x="512" y="308"/>
                  </a:cubicBezTo>
                  <a:cubicBezTo>
                    <a:pt x="510" y="310"/>
                    <a:pt x="507" y="308"/>
                    <a:pt x="506" y="310"/>
                  </a:cubicBezTo>
                  <a:cubicBezTo>
                    <a:pt x="503" y="311"/>
                    <a:pt x="502" y="314"/>
                    <a:pt x="501" y="317"/>
                  </a:cubicBezTo>
                  <a:cubicBezTo>
                    <a:pt x="497" y="317"/>
                    <a:pt x="497" y="321"/>
                    <a:pt x="493" y="321"/>
                  </a:cubicBezTo>
                  <a:cubicBezTo>
                    <a:pt x="495" y="326"/>
                    <a:pt x="490" y="336"/>
                    <a:pt x="496" y="337"/>
                  </a:cubicBezTo>
                  <a:cubicBezTo>
                    <a:pt x="493" y="342"/>
                    <a:pt x="499" y="342"/>
                    <a:pt x="498" y="349"/>
                  </a:cubicBezTo>
                  <a:cubicBezTo>
                    <a:pt x="498" y="351"/>
                    <a:pt x="499" y="350"/>
                    <a:pt x="501" y="351"/>
                  </a:cubicBezTo>
                  <a:cubicBezTo>
                    <a:pt x="499" y="355"/>
                    <a:pt x="501" y="355"/>
                    <a:pt x="501" y="360"/>
                  </a:cubicBezTo>
                  <a:cubicBezTo>
                    <a:pt x="498" y="361"/>
                    <a:pt x="496" y="361"/>
                    <a:pt x="495" y="363"/>
                  </a:cubicBezTo>
                  <a:cubicBezTo>
                    <a:pt x="493" y="363"/>
                    <a:pt x="494" y="360"/>
                    <a:pt x="493" y="359"/>
                  </a:cubicBezTo>
                  <a:cubicBezTo>
                    <a:pt x="493" y="358"/>
                    <a:pt x="491" y="359"/>
                    <a:pt x="489" y="358"/>
                  </a:cubicBezTo>
                  <a:cubicBezTo>
                    <a:pt x="488" y="357"/>
                    <a:pt x="489" y="354"/>
                    <a:pt x="486" y="355"/>
                  </a:cubicBezTo>
                  <a:cubicBezTo>
                    <a:pt x="487" y="351"/>
                    <a:pt x="489" y="348"/>
                    <a:pt x="484" y="348"/>
                  </a:cubicBezTo>
                  <a:cubicBezTo>
                    <a:pt x="486" y="341"/>
                    <a:pt x="483" y="341"/>
                    <a:pt x="482" y="335"/>
                  </a:cubicBezTo>
                  <a:cubicBezTo>
                    <a:pt x="481" y="335"/>
                    <a:pt x="481" y="337"/>
                    <a:pt x="479" y="337"/>
                  </a:cubicBezTo>
                  <a:cubicBezTo>
                    <a:pt x="479" y="334"/>
                    <a:pt x="479" y="334"/>
                    <a:pt x="479" y="334"/>
                  </a:cubicBezTo>
                  <a:cubicBezTo>
                    <a:pt x="477" y="334"/>
                    <a:pt x="470" y="336"/>
                    <a:pt x="468" y="334"/>
                  </a:cubicBezTo>
                  <a:cubicBezTo>
                    <a:pt x="467" y="333"/>
                    <a:pt x="467" y="331"/>
                    <a:pt x="465" y="331"/>
                  </a:cubicBezTo>
                  <a:cubicBezTo>
                    <a:pt x="464" y="331"/>
                    <a:pt x="462" y="333"/>
                    <a:pt x="460" y="332"/>
                  </a:cubicBezTo>
                  <a:cubicBezTo>
                    <a:pt x="460" y="332"/>
                    <a:pt x="465" y="327"/>
                    <a:pt x="460" y="329"/>
                  </a:cubicBezTo>
                  <a:cubicBezTo>
                    <a:pt x="459" y="330"/>
                    <a:pt x="460" y="331"/>
                    <a:pt x="458" y="331"/>
                  </a:cubicBezTo>
                  <a:cubicBezTo>
                    <a:pt x="455" y="331"/>
                    <a:pt x="449" y="331"/>
                    <a:pt x="446" y="329"/>
                  </a:cubicBezTo>
                  <a:cubicBezTo>
                    <a:pt x="443" y="329"/>
                    <a:pt x="445" y="334"/>
                    <a:pt x="444" y="337"/>
                  </a:cubicBezTo>
                  <a:cubicBezTo>
                    <a:pt x="437" y="335"/>
                    <a:pt x="428" y="335"/>
                    <a:pt x="419" y="334"/>
                  </a:cubicBezTo>
                  <a:cubicBezTo>
                    <a:pt x="418" y="334"/>
                    <a:pt x="418" y="335"/>
                    <a:pt x="416" y="335"/>
                  </a:cubicBezTo>
                  <a:cubicBezTo>
                    <a:pt x="415" y="335"/>
                    <a:pt x="415" y="338"/>
                    <a:pt x="414" y="338"/>
                  </a:cubicBezTo>
                  <a:cubicBezTo>
                    <a:pt x="412" y="338"/>
                    <a:pt x="412" y="340"/>
                    <a:pt x="412" y="341"/>
                  </a:cubicBezTo>
                  <a:cubicBezTo>
                    <a:pt x="410" y="341"/>
                    <a:pt x="408" y="340"/>
                    <a:pt x="407" y="341"/>
                  </a:cubicBezTo>
                  <a:cubicBezTo>
                    <a:pt x="405" y="341"/>
                    <a:pt x="405" y="344"/>
                    <a:pt x="402" y="344"/>
                  </a:cubicBezTo>
                  <a:cubicBezTo>
                    <a:pt x="403" y="346"/>
                    <a:pt x="401" y="353"/>
                    <a:pt x="404" y="353"/>
                  </a:cubicBezTo>
                  <a:cubicBezTo>
                    <a:pt x="402" y="355"/>
                    <a:pt x="401" y="358"/>
                    <a:pt x="400" y="359"/>
                  </a:cubicBezTo>
                  <a:cubicBezTo>
                    <a:pt x="400" y="363"/>
                    <a:pt x="399" y="367"/>
                    <a:pt x="400" y="370"/>
                  </a:cubicBezTo>
                  <a:cubicBezTo>
                    <a:pt x="400" y="372"/>
                    <a:pt x="401" y="373"/>
                    <a:pt x="401" y="374"/>
                  </a:cubicBezTo>
                  <a:cubicBezTo>
                    <a:pt x="401" y="378"/>
                    <a:pt x="402" y="382"/>
                    <a:pt x="400" y="384"/>
                  </a:cubicBezTo>
                  <a:cubicBezTo>
                    <a:pt x="399" y="386"/>
                    <a:pt x="403" y="385"/>
                    <a:pt x="404" y="386"/>
                  </a:cubicBezTo>
                  <a:cubicBezTo>
                    <a:pt x="404" y="386"/>
                    <a:pt x="402" y="388"/>
                    <a:pt x="402" y="388"/>
                  </a:cubicBezTo>
                  <a:cubicBezTo>
                    <a:pt x="402" y="388"/>
                    <a:pt x="404" y="390"/>
                    <a:pt x="404" y="390"/>
                  </a:cubicBezTo>
                  <a:cubicBezTo>
                    <a:pt x="405" y="391"/>
                    <a:pt x="406" y="390"/>
                    <a:pt x="407" y="391"/>
                  </a:cubicBezTo>
                  <a:cubicBezTo>
                    <a:pt x="407" y="392"/>
                    <a:pt x="406" y="394"/>
                    <a:pt x="407" y="394"/>
                  </a:cubicBezTo>
                  <a:cubicBezTo>
                    <a:pt x="407" y="394"/>
                    <a:pt x="408" y="394"/>
                    <a:pt x="408" y="394"/>
                  </a:cubicBezTo>
                  <a:cubicBezTo>
                    <a:pt x="408" y="395"/>
                    <a:pt x="408" y="397"/>
                    <a:pt x="408" y="397"/>
                  </a:cubicBezTo>
                  <a:cubicBezTo>
                    <a:pt x="409" y="398"/>
                    <a:pt x="412" y="400"/>
                    <a:pt x="412" y="402"/>
                  </a:cubicBezTo>
                  <a:cubicBezTo>
                    <a:pt x="423" y="403"/>
                    <a:pt x="429" y="400"/>
                    <a:pt x="435" y="402"/>
                  </a:cubicBezTo>
                  <a:cubicBezTo>
                    <a:pt x="436" y="402"/>
                    <a:pt x="436" y="401"/>
                    <a:pt x="437" y="400"/>
                  </a:cubicBezTo>
                  <a:cubicBezTo>
                    <a:pt x="439" y="398"/>
                    <a:pt x="440" y="396"/>
                    <a:pt x="442" y="393"/>
                  </a:cubicBezTo>
                  <a:cubicBezTo>
                    <a:pt x="442" y="391"/>
                    <a:pt x="444" y="390"/>
                    <a:pt x="442" y="390"/>
                  </a:cubicBezTo>
                  <a:cubicBezTo>
                    <a:pt x="445" y="385"/>
                    <a:pt x="455" y="382"/>
                    <a:pt x="463" y="386"/>
                  </a:cubicBezTo>
                  <a:cubicBezTo>
                    <a:pt x="459" y="389"/>
                    <a:pt x="459" y="395"/>
                    <a:pt x="456" y="398"/>
                  </a:cubicBezTo>
                  <a:cubicBezTo>
                    <a:pt x="454" y="402"/>
                    <a:pt x="458" y="402"/>
                    <a:pt x="457" y="405"/>
                  </a:cubicBezTo>
                  <a:cubicBezTo>
                    <a:pt x="454" y="406"/>
                    <a:pt x="453" y="409"/>
                    <a:pt x="451" y="412"/>
                  </a:cubicBezTo>
                  <a:cubicBezTo>
                    <a:pt x="451" y="413"/>
                    <a:pt x="451" y="414"/>
                    <a:pt x="450" y="414"/>
                  </a:cubicBezTo>
                  <a:cubicBezTo>
                    <a:pt x="449" y="417"/>
                    <a:pt x="456" y="413"/>
                    <a:pt x="454" y="418"/>
                  </a:cubicBezTo>
                  <a:cubicBezTo>
                    <a:pt x="458" y="418"/>
                    <a:pt x="458" y="415"/>
                    <a:pt x="463" y="416"/>
                  </a:cubicBezTo>
                  <a:cubicBezTo>
                    <a:pt x="462" y="420"/>
                    <a:pt x="465" y="418"/>
                    <a:pt x="465" y="421"/>
                  </a:cubicBezTo>
                  <a:cubicBezTo>
                    <a:pt x="473" y="418"/>
                    <a:pt x="474" y="423"/>
                    <a:pt x="482" y="422"/>
                  </a:cubicBezTo>
                  <a:cubicBezTo>
                    <a:pt x="479" y="426"/>
                    <a:pt x="484" y="430"/>
                    <a:pt x="479" y="432"/>
                  </a:cubicBezTo>
                  <a:cubicBezTo>
                    <a:pt x="482" y="435"/>
                    <a:pt x="481" y="444"/>
                    <a:pt x="479" y="447"/>
                  </a:cubicBezTo>
                  <a:cubicBezTo>
                    <a:pt x="480" y="450"/>
                    <a:pt x="482" y="451"/>
                    <a:pt x="485" y="450"/>
                  </a:cubicBezTo>
                  <a:cubicBezTo>
                    <a:pt x="484" y="453"/>
                    <a:pt x="488" y="452"/>
                    <a:pt x="488" y="454"/>
                  </a:cubicBezTo>
                  <a:cubicBezTo>
                    <a:pt x="488" y="456"/>
                    <a:pt x="492" y="455"/>
                    <a:pt x="492" y="457"/>
                  </a:cubicBezTo>
                  <a:cubicBezTo>
                    <a:pt x="497" y="453"/>
                    <a:pt x="505" y="458"/>
                    <a:pt x="509" y="456"/>
                  </a:cubicBezTo>
                  <a:cubicBezTo>
                    <a:pt x="509" y="459"/>
                    <a:pt x="509" y="459"/>
                    <a:pt x="509" y="459"/>
                  </a:cubicBezTo>
                  <a:cubicBezTo>
                    <a:pt x="511" y="458"/>
                    <a:pt x="516" y="456"/>
                    <a:pt x="516" y="460"/>
                  </a:cubicBezTo>
                  <a:cubicBezTo>
                    <a:pt x="517" y="459"/>
                    <a:pt x="518" y="459"/>
                    <a:pt x="520" y="459"/>
                  </a:cubicBezTo>
                  <a:cubicBezTo>
                    <a:pt x="521" y="458"/>
                    <a:pt x="522" y="457"/>
                    <a:pt x="523" y="456"/>
                  </a:cubicBezTo>
                  <a:cubicBezTo>
                    <a:pt x="524" y="455"/>
                    <a:pt x="524" y="456"/>
                    <a:pt x="524" y="454"/>
                  </a:cubicBezTo>
                  <a:cubicBezTo>
                    <a:pt x="524" y="452"/>
                    <a:pt x="527" y="455"/>
                    <a:pt x="527" y="453"/>
                  </a:cubicBezTo>
                  <a:cubicBezTo>
                    <a:pt x="527" y="452"/>
                    <a:pt x="527" y="450"/>
                    <a:pt x="527" y="450"/>
                  </a:cubicBezTo>
                  <a:cubicBezTo>
                    <a:pt x="528" y="449"/>
                    <a:pt x="529" y="451"/>
                    <a:pt x="529" y="452"/>
                  </a:cubicBezTo>
                  <a:cubicBezTo>
                    <a:pt x="530" y="451"/>
                    <a:pt x="530" y="450"/>
                    <a:pt x="531" y="449"/>
                  </a:cubicBezTo>
                  <a:cubicBezTo>
                    <a:pt x="533" y="448"/>
                    <a:pt x="535" y="447"/>
                    <a:pt x="537" y="445"/>
                  </a:cubicBezTo>
                  <a:cubicBezTo>
                    <a:pt x="538" y="444"/>
                    <a:pt x="539" y="443"/>
                    <a:pt x="538" y="442"/>
                  </a:cubicBezTo>
                  <a:cubicBezTo>
                    <a:pt x="540" y="443"/>
                    <a:pt x="554" y="445"/>
                    <a:pt x="547" y="446"/>
                  </a:cubicBezTo>
                  <a:cubicBezTo>
                    <a:pt x="547" y="448"/>
                    <a:pt x="550" y="447"/>
                    <a:pt x="552" y="447"/>
                  </a:cubicBezTo>
                  <a:cubicBezTo>
                    <a:pt x="554" y="447"/>
                    <a:pt x="554" y="446"/>
                    <a:pt x="554" y="445"/>
                  </a:cubicBezTo>
                  <a:cubicBezTo>
                    <a:pt x="565" y="445"/>
                    <a:pt x="565" y="445"/>
                    <a:pt x="565" y="445"/>
                  </a:cubicBezTo>
                  <a:cubicBezTo>
                    <a:pt x="563" y="449"/>
                    <a:pt x="571" y="447"/>
                    <a:pt x="575" y="449"/>
                  </a:cubicBezTo>
                  <a:cubicBezTo>
                    <a:pt x="575" y="449"/>
                    <a:pt x="575" y="450"/>
                    <a:pt x="576" y="450"/>
                  </a:cubicBezTo>
                  <a:cubicBezTo>
                    <a:pt x="577" y="450"/>
                    <a:pt x="578" y="451"/>
                    <a:pt x="579" y="452"/>
                  </a:cubicBezTo>
                  <a:cubicBezTo>
                    <a:pt x="582" y="452"/>
                    <a:pt x="583" y="450"/>
                    <a:pt x="585" y="450"/>
                  </a:cubicBezTo>
                  <a:cubicBezTo>
                    <a:pt x="592" y="449"/>
                    <a:pt x="599" y="451"/>
                    <a:pt x="606" y="452"/>
                  </a:cubicBezTo>
                  <a:cubicBezTo>
                    <a:pt x="605" y="454"/>
                    <a:pt x="607" y="457"/>
                    <a:pt x="607" y="454"/>
                  </a:cubicBezTo>
                  <a:cubicBezTo>
                    <a:pt x="609" y="455"/>
                    <a:pt x="608" y="456"/>
                    <a:pt x="607" y="456"/>
                  </a:cubicBezTo>
                  <a:cubicBezTo>
                    <a:pt x="607" y="459"/>
                    <a:pt x="611" y="456"/>
                    <a:pt x="613" y="459"/>
                  </a:cubicBezTo>
                  <a:cubicBezTo>
                    <a:pt x="613" y="459"/>
                    <a:pt x="612" y="461"/>
                    <a:pt x="613" y="461"/>
                  </a:cubicBezTo>
                  <a:cubicBezTo>
                    <a:pt x="614" y="462"/>
                    <a:pt x="617" y="461"/>
                    <a:pt x="618" y="461"/>
                  </a:cubicBezTo>
                  <a:cubicBezTo>
                    <a:pt x="617" y="464"/>
                    <a:pt x="619" y="465"/>
                    <a:pt x="621" y="467"/>
                  </a:cubicBezTo>
                  <a:cubicBezTo>
                    <a:pt x="623" y="469"/>
                    <a:pt x="626" y="471"/>
                    <a:pt x="627" y="474"/>
                  </a:cubicBezTo>
                  <a:cubicBezTo>
                    <a:pt x="636" y="473"/>
                    <a:pt x="639" y="478"/>
                    <a:pt x="646" y="475"/>
                  </a:cubicBezTo>
                  <a:cubicBezTo>
                    <a:pt x="644" y="481"/>
                    <a:pt x="654" y="475"/>
                    <a:pt x="652" y="481"/>
                  </a:cubicBezTo>
                  <a:cubicBezTo>
                    <a:pt x="657" y="479"/>
                    <a:pt x="657" y="485"/>
                    <a:pt x="660" y="485"/>
                  </a:cubicBezTo>
                  <a:cubicBezTo>
                    <a:pt x="662" y="485"/>
                    <a:pt x="662" y="489"/>
                    <a:pt x="665" y="488"/>
                  </a:cubicBezTo>
                  <a:cubicBezTo>
                    <a:pt x="661" y="492"/>
                    <a:pt x="666" y="491"/>
                    <a:pt x="666" y="495"/>
                  </a:cubicBezTo>
                  <a:cubicBezTo>
                    <a:pt x="666" y="498"/>
                    <a:pt x="669" y="497"/>
                    <a:pt x="670" y="498"/>
                  </a:cubicBezTo>
                  <a:cubicBezTo>
                    <a:pt x="671" y="499"/>
                    <a:pt x="670" y="502"/>
                    <a:pt x="673" y="501"/>
                  </a:cubicBezTo>
                  <a:cubicBezTo>
                    <a:pt x="668" y="506"/>
                    <a:pt x="680" y="508"/>
                    <a:pt x="676" y="512"/>
                  </a:cubicBezTo>
                  <a:cubicBezTo>
                    <a:pt x="679" y="511"/>
                    <a:pt x="680" y="512"/>
                    <a:pt x="680" y="515"/>
                  </a:cubicBezTo>
                  <a:cubicBezTo>
                    <a:pt x="687" y="513"/>
                    <a:pt x="697" y="515"/>
                    <a:pt x="700" y="522"/>
                  </a:cubicBezTo>
                  <a:cubicBezTo>
                    <a:pt x="707" y="521"/>
                    <a:pt x="710" y="524"/>
                    <a:pt x="718" y="523"/>
                  </a:cubicBezTo>
                  <a:cubicBezTo>
                    <a:pt x="719" y="524"/>
                    <a:pt x="715" y="525"/>
                    <a:pt x="715" y="524"/>
                  </a:cubicBezTo>
                  <a:cubicBezTo>
                    <a:pt x="717" y="527"/>
                    <a:pt x="726" y="526"/>
                    <a:pt x="731" y="526"/>
                  </a:cubicBezTo>
                  <a:cubicBezTo>
                    <a:pt x="731" y="527"/>
                    <a:pt x="732" y="527"/>
                    <a:pt x="733" y="527"/>
                  </a:cubicBezTo>
                  <a:cubicBezTo>
                    <a:pt x="733" y="530"/>
                    <a:pt x="736" y="529"/>
                    <a:pt x="738" y="530"/>
                  </a:cubicBezTo>
                  <a:cubicBezTo>
                    <a:pt x="738" y="531"/>
                    <a:pt x="737" y="532"/>
                    <a:pt x="738" y="533"/>
                  </a:cubicBezTo>
                  <a:cubicBezTo>
                    <a:pt x="738" y="533"/>
                    <a:pt x="740" y="532"/>
                    <a:pt x="740" y="533"/>
                  </a:cubicBezTo>
                  <a:cubicBezTo>
                    <a:pt x="741" y="534"/>
                    <a:pt x="740" y="537"/>
                    <a:pt x="743" y="536"/>
                  </a:cubicBezTo>
                  <a:cubicBezTo>
                    <a:pt x="743" y="579"/>
                    <a:pt x="743" y="579"/>
                    <a:pt x="743" y="579"/>
                  </a:cubicBezTo>
                  <a:cubicBezTo>
                    <a:pt x="737" y="577"/>
                    <a:pt x="744" y="587"/>
                    <a:pt x="738" y="585"/>
                  </a:cubicBezTo>
                  <a:cubicBezTo>
                    <a:pt x="737" y="590"/>
                    <a:pt x="736" y="594"/>
                    <a:pt x="736" y="599"/>
                  </a:cubicBezTo>
                  <a:cubicBezTo>
                    <a:pt x="736" y="601"/>
                    <a:pt x="739" y="607"/>
                    <a:pt x="738" y="613"/>
                  </a:cubicBezTo>
                  <a:cubicBezTo>
                    <a:pt x="738" y="613"/>
                    <a:pt x="736" y="614"/>
                    <a:pt x="736" y="614"/>
                  </a:cubicBezTo>
                  <a:cubicBezTo>
                    <a:pt x="736" y="615"/>
                    <a:pt x="737" y="616"/>
                    <a:pt x="736" y="617"/>
                  </a:cubicBezTo>
                  <a:cubicBezTo>
                    <a:pt x="736" y="618"/>
                    <a:pt x="732" y="619"/>
                    <a:pt x="733" y="624"/>
                  </a:cubicBezTo>
                  <a:cubicBezTo>
                    <a:pt x="730" y="625"/>
                    <a:pt x="729" y="627"/>
                    <a:pt x="726" y="628"/>
                  </a:cubicBezTo>
                  <a:cubicBezTo>
                    <a:pt x="726" y="629"/>
                    <a:pt x="727" y="632"/>
                    <a:pt x="726" y="633"/>
                  </a:cubicBezTo>
                  <a:cubicBezTo>
                    <a:pt x="726" y="633"/>
                    <a:pt x="724" y="632"/>
                    <a:pt x="724" y="633"/>
                  </a:cubicBezTo>
                  <a:cubicBezTo>
                    <a:pt x="723" y="633"/>
                    <a:pt x="724" y="635"/>
                    <a:pt x="724" y="635"/>
                  </a:cubicBezTo>
                  <a:cubicBezTo>
                    <a:pt x="722" y="636"/>
                    <a:pt x="718" y="635"/>
                    <a:pt x="718" y="638"/>
                  </a:cubicBezTo>
                  <a:cubicBezTo>
                    <a:pt x="718" y="640"/>
                    <a:pt x="715" y="639"/>
                    <a:pt x="712" y="641"/>
                  </a:cubicBezTo>
                  <a:cubicBezTo>
                    <a:pt x="712" y="641"/>
                    <a:pt x="710" y="644"/>
                    <a:pt x="710" y="644"/>
                  </a:cubicBezTo>
                  <a:cubicBezTo>
                    <a:pt x="709" y="644"/>
                    <a:pt x="708" y="642"/>
                    <a:pt x="707" y="642"/>
                  </a:cubicBezTo>
                  <a:cubicBezTo>
                    <a:pt x="707" y="642"/>
                    <a:pt x="706" y="644"/>
                    <a:pt x="705" y="644"/>
                  </a:cubicBezTo>
                  <a:cubicBezTo>
                    <a:pt x="703" y="644"/>
                    <a:pt x="703" y="644"/>
                    <a:pt x="703" y="647"/>
                  </a:cubicBezTo>
                  <a:cubicBezTo>
                    <a:pt x="697" y="644"/>
                    <a:pt x="694" y="650"/>
                    <a:pt x="691" y="652"/>
                  </a:cubicBezTo>
                  <a:cubicBezTo>
                    <a:pt x="691" y="653"/>
                    <a:pt x="689" y="652"/>
                    <a:pt x="689" y="652"/>
                  </a:cubicBezTo>
                  <a:cubicBezTo>
                    <a:pt x="688" y="653"/>
                    <a:pt x="686" y="654"/>
                    <a:pt x="686" y="655"/>
                  </a:cubicBezTo>
                  <a:cubicBezTo>
                    <a:pt x="685" y="656"/>
                    <a:pt x="683" y="657"/>
                    <a:pt x="683" y="658"/>
                  </a:cubicBezTo>
                  <a:cubicBezTo>
                    <a:pt x="683" y="658"/>
                    <a:pt x="686" y="662"/>
                    <a:pt x="681" y="661"/>
                  </a:cubicBezTo>
                  <a:cubicBezTo>
                    <a:pt x="683" y="667"/>
                    <a:pt x="679" y="670"/>
                    <a:pt x="680" y="676"/>
                  </a:cubicBezTo>
                  <a:cubicBezTo>
                    <a:pt x="676" y="675"/>
                    <a:pt x="678" y="679"/>
                    <a:pt x="677" y="680"/>
                  </a:cubicBezTo>
                  <a:cubicBezTo>
                    <a:pt x="677" y="681"/>
                    <a:pt x="675" y="680"/>
                    <a:pt x="674" y="680"/>
                  </a:cubicBezTo>
                  <a:cubicBezTo>
                    <a:pt x="674" y="681"/>
                    <a:pt x="677" y="683"/>
                    <a:pt x="674" y="683"/>
                  </a:cubicBezTo>
                  <a:cubicBezTo>
                    <a:pt x="672" y="683"/>
                    <a:pt x="673" y="688"/>
                    <a:pt x="669" y="689"/>
                  </a:cubicBezTo>
                  <a:cubicBezTo>
                    <a:pt x="668" y="689"/>
                    <a:pt x="666" y="691"/>
                    <a:pt x="666" y="691"/>
                  </a:cubicBezTo>
                  <a:cubicBezTo>
                    <a:pt x="664" y="693"/>
                    <a:pt x="662" y="698"/>
                    <a:pt x="659" y="700"/>
                  </a:cubicBezTo>
                  <a:cubicBezTo>
                    <a:pt x="659" y="705"/>
                    <a:pt x="659" y="705"/>
                    <a:pt x="659" y="705"/>
                  </a:cubicBezTo>
                  <a:cubicBezTo>
                    <a:pt x="657" y="707"/>
                    <a:pt x="655" y="708"/>
                    <a:pt x="655" y="711"/>
                  </a:cubicBezTo>
                  <a:cubicBezTo>
                    <a:pt x="648" y="711"/>
                    <a:pt x="648" y="711"/>
                    <a:pt x="648" y="711"/>
                  </a:cubicBezTo>
                  <a:cubicBezTo>
                    <a:pt x="648" y="712"/>
                    <a:pt x="650" y="712"/>
                    <a:pt x="651" y="712"/>
                  </a:cubicBezTo>
                  <a:cubicBezTo>
                    <a:pt x="650" y="714"/>
                    <a:pt x="648" y="714"/>
                    <a:pt x="646" y="714"/>
                  </a:cubicBezTo>
                  <a:cubicBezTo>
                    <a:pt x="645" y="715"/>
                    <a:pt x="644" y="717"/>
                    <a:pt x="644" y="719"/>
                  </a:cubicBezTo>
                  <a:cubicBezTo>
                    <a:pt x="642" y="718"/>
                    <a:pt x="641" y="718"/>
                    <a:pt x="641" y="721"/>
                  </a:cubicBezTo>
                  <a:cubicBezTo>
                    <a:pt x="639" y="721"/>
                    <a:pt x="640" y="719"/>
                    <a:pt x="639" y="718"/>
                  </a:cubicBezTo>
                  <a:cubicBezTo>
                    <a:pt x="637" y="718"/>
                    <a:pt x="635" y="718"/>
                    <a:pt x="635" y="717"/>
                  </a:cubicBezTo>
                  <a:cubicBezTo>
                    <a:pt x="634" y="718"/>
                    <a:pt x="634" y="720"/>
                    <a:pt x="631" y="719"/>
                  </a:cubicBezTo>
                  <a:cubicBezTo>
                    <a:pt x="631" y="723"/>
                    <a:pt x="634" y="724"/>
                    <a:pt x="634" y="727"/>
                  </a:cubicBezTo>
                  <a:cubicBezTo>
                    <a:pt x="634" y="730"/>
                    <a:pt x="629" y="733"/>
                    <a:pt x="632" y="735"/>
                  </a:cubicBezTo>
                  <a:cubicBezTo>
                    <a:pt x="632" y="738"/>
                    <a:pt x="625" y="735"/>
                    <a:pt x="624" y="738"/>
                  </a:cubicBezTo>
                  <a:cubicBezTo>
                    <a:pt x="622" y="737"/>
                    <a:pt x="623" y="740"/>
                    <a:pt x="623" y="741"/>
                  </a:cubicBezTo>
                  <a:cubicBezTo>
                    <a:pt x="621" y="742"/>
                    <a:pt x="616" y="740"/>
                    <a:pt x="617" y="745"/>
                  </a:cubicBezTo>
                  <a:cubicBezTo>
                    <a:pt x="614" y="742"/>
                    <a:pt x="604" y="742"/>
                    <a:pt x="603" y="746"/>
                  </a:cubicBezTo>
                  <a:cubicBezTo>
                    <a:pt x="603" y="748"/>
                    <a:pt x="604" y="747"/>
                    <a:pt x="604" y="746"/>
                  </a:cubicBezTo>
                  <a:cubicBezTo>
                    <a:pt x="608" y="746"/>
                    <a:pt x="604" y="750"/>
                    <a:pt x="602" y="749"/>
                  </a:cubicBezTo>
                  <a:cubicBezTo>
                    <a:pt x="602" y="752"/>
                    <a:pt x="597" y="757"/>
                    <a:pt x="600" y="757"/>
                  </a:cubicBezTo>
                  <a:cubicBezTo>
                    <a:pt x="600" y="758"/>
                    <a:pt x="598" y="759"/>
                    <a:pt x="597" y="759"/>
                  </a:cubicBezTo>
                  <a:cubicBezTo>
                    <a:pt x="597" y="759"/>
                    <a:pt x="595" y="757"/>
                    <a:pt x="596" y="757"/>
                  </a:cubicBezTo>
                  <a:cubicBezTo>
                    <a:pt x="595" y="757"/>
                    <a:pt x="591" y="761"/>
                    <a:pt x="592" y="756"/>
                  </a:cubicBezTo>
                  <a:cubicBezTo>
                    <a:pt x="590" y="757"/>
                    <a:pt x="590" y="760"/>
                    <a:pt x="589" y="757"/>
                  </a:cubicBezTo>
                  <a:cubicBezTo>
                    <a:pt x="587" y="758"/>
                    <a:pt x="590" y="766"/>
                    <a:pt x="590" y="769"/>
                  </a:cubicBezTo>
                  <a:cubicBezTo>
                    <a:pt x="591" y="772"/>
                    <a:pt x="588" y="771"/>
                    <a:pt x="588" y="774"/>
                  </a:cubicBezTo>
                  <a:cubicBezTo>
                    <a:pt x="587" y="776"/>
                    <a:pt x="588" y="779"/>
                    <a:pt x="583" y="778"/>
                  </a:cubicBezTo>
                  <a:cubicBezTo>
                    <a:pt x="583" y="780"/>
                    <a:pt x="586" y="781"/>
                    <a:pt x="586" y="781"/>
                  </a:cubicBezTo>
                  <a:cubicBezTo>
                    <a:pt x="586" y="783"/>
                    <a:pt x="584" y="781"/>
                    <a:pt x="583" y="781"/>
                  </a:cubicBezTo>
                  <a:cubicBezTo>
                    <a:pt x="582" y="782"/>
                    <a:pt x="582" y="786"/>
                    <a:pt x="583" y="785"/>
                  </a:cubicBezTo>
                  <a:cubicBezTo>
                    <a:pt x="583" y="787"/>
                    <a:pt x="582" y="785"/>
                    <a:pt x="580" y="785"/>
                  </a:cubicBezTo>
                  <a:cubicBezTo>
                    <a:pt x="581" y="785"/>
                    <a:pt x="580" y="788"/>
                    <a:pt x="579" y="787"/>
                  </a:cubicBezTo>
                  <a:cubicBezTo>
                    <a:pt x="577" y="784"/>
                    <a:pt x="580" y="787"/>
                    <a:pt x="578" y="790"/>
                  </a:cubicBezTo>
                  <a:cubicBezTo>
                    <a:pt x="575" y="792"/>
                    <a:pt x="575" y="789"/>
                    <a:pt x="572" y="791"/>
                  </a:cubicBezTo>
                  <a:cubicBezTo>
                    <a:pt x="570" y="795"/>
                    <a:pt x="579" y="794"/>
                    <a:pt x="573" y="797"/>
                  </a:cubicBezTo>
                  <a:cubicBezTo>
                    <a:pt x="574" y="798"/>
                    <a:pt x="576" y="798"/>
                    <a:pt x="578" y="798"/>
                  </a:cubicBezTo>
                  <a:cubicBezTo>
                    <a:pt x="577" y="801"/>
                    <a:pt x="578" y="802"/>
                    <a:pt x="580" y="802"/>
                  </a:cubicBezTo>
                  <a:cubicBezTo>
                    <a:pt x="583" y="806"/>
                    <a:pt x="578" y="807"/>
                    <a:pt x="578" y="808"/>
                  </a:cubicBezTo>
                  <a:cubicBezTo>
                    <a:pt x="578" y="809"/>
                    <a:pt x="579" y="810"/>
                    <a:pt x="579" y="809"/>
                  </a:cubicBezTo>
                  <a:cubicBezTo>
                    <a:pt x="578" y="811"/>
                    <a:pt x="579" y="809"/>
                    <a:pt x="578" y="809"/>
                  </a:cubicBezTo>
                  <a:cubicBezTo>
                    <a:pt x="576" y="809"/>
                    <a:pt x="576" y="812"/>
                    <a:pt x="572" y="812"/>
                  </a:cubicBezTo>
                  <a:cubicBezTo>
                    <a:pt x="574" y="815"/>
                    <a:pt x="573" y="815"/>
                    <a:pt x="569" y="815"/>
                  </a:cubicBezTo>
                  <a:cubicBezTo>
                    <a:pt x="570" y="819"/>
                    <a:pt x="567" y="819"/>
                    <a:pt x="568" y="822"/>
                  </a:cubicBezTo>
                  <a:cubicBezTo>
                    <a:pt x="563" y="823"/>
                    <a:pt x="569" y="828"/>
                    <a:pt x="564" y="825"/>
                  </a:cubicBezTo>
                  <a:cubicBezTo>
                    <a:pt x="564" y="828"/>
                    <a:pt x="563" y="831"/>
                    <a:pt x="564" y="835"/>
                  </a:cubicBezTo>
                  <a:cubicBezTo>
                    <a:pt x="564" y="835"/>
                    <a:pt x="565" y="836"/>
                    <a:pt x="565" y="836"/>
                  </a:cubicBezTo>
                  <a:cubicBezTo>
                    <a:pt x="565" y="838"/>
                    <a:pt x="562" y="839"/>
                    <a:pt x="565" y="842"/>
                  </a:cubicBezTo>
                  <a:cubicBezTo>
                    <a:pt x="567" y="843"/>
                    <a:pt x="565" y="845"/>
                    <a:pt x="566" y="849"/>
                  </a:cubicBezTo>
                  <a:cubicBezTo>
                    <a:pt x="568" y="851"/>
                    <a:pt x="571" y="852"/>
                    <a:pt x="572" y="856"/>
                  </a:cubicBezTo>
                  <a:cubicBezTo>
                    <a:pt x="576" y="858"/>
                    <a:pt x="578" y="853"/>
                    <a:pt x="580" y="857"/>
                  </a:cubicBezTo>
                  <a:cubicBezTo>
                    <a:pt x="582" y="862"/>
                    <a:pt x="576" y="859"/>
                    <a:pt x="573" y="860"/>
                  </a:cubicBezTo>
                  <a:cubicBezTo>
                    <a:pt x="568" y="861"/>
                    <a:pt x="561" y="864"/>
                    <a:pt x="557" y="863"/>
                  </a:cubicBezTo>
                  <a:cubicBezTo>
                    <a:pt x="556" y="863"/>
                    <a:pt x="557" y="860"/>
                    <a:pt x="557" y="860"/>
                  </a:cubicBezTo>
                  <a:cubicBezTo>
                    <a:pt x="550" y="861"/>
                    <a:pt x="549" y="857"/>
                    <a:pt x="544" y="857"/>
                  </a:cubicBezTo>
                  <a:cubicBezTo>
                    <a:pt x="544" y="853"/>
                    <a:pt x="544" y="853"/>
                    <a:pt x="544" y="853"/>
                  </a:cubicBezTo>
                  <a:cubicBezTo>
                    <a:pt x="543" y="849"/>
                    <a:pt x="539" y="852"/>
                    <a:pt x="538" y="849"/>
                  </a:cubicBezTo>
                  <a:cubicBezTo>
                    <a:pt x="538" y="847"/>
                    <a:pt x="537" y="847"/>
                    <a:pt x="537" y="846"/>
                  </a:cubicBezTo>
                  <a:cubicBezTo>
                    <a:pt x="537" y="845"/>
                    <a:pt x="536" y="844"/>
                    <a:pt x="536" y="844"/>
                  </a:cubicBezTo>
                  <a:cubicBezTo>
                    <a:pt x="536" y="843"/>
                    <a:pt x="539" y="840"/>
                    <a:pt x="536" y="840"/>
                  </a:cubicBezTo>
                  <a:cubicBezTo>
                    <a:pt x="534" y="840"/>
                    <a:pt x="536" y="839"/>
                    <a:pt x="536" y="837"/>
                  </a:cubicBezTo>
                  <a:cubicBezTo>
                    <a:pt x="535" y="836"/>
                    <a:pt x="533" y="836"/>
                    <a:pt x="533" y="835"/>
                  </a:cubicBezTo>
                  <a:cubicBezTo>
                    <a:pt x="532" y="834"/>
                    <a:pt x="535" y="833"/>
                    <a:pt x="534" y="832"/>
                  </a:cubicBezTo>
                  <a:cubicBezTo>
                    <a:pt x="534" y="832"/>
                    <a:pt x="533" y="831"/>
                    <a:pt x="533" y="830"/>
                  </a:cubicBezTo>
                  <a:cubicBezTo>
                    <a:pt x="532" y="829"/>
                    <a:pt x="531" y="827"/>
                    <a:pt x="530" y="826"/>
                  </a:cubicBezTo>
                  <a:cubicBezTo>
                    <a:pt x="529" y="824"/>
                    <a:pt x="532" y="823"/>
                    <a:pt x="531" y="822"/>
                  </a:cubicBezTo>
                  <a:cubicBezTo>
                    <a:pt x="531" y="821"/>
                    <a:pt x="529" y="820"/>
                    <a:pt x="529" y="820"/>
                  </a:cubicBezTo>
                  <a:cubicBezTo>
                    <a:pt x="529" y="819"/>
                    <a:pt x="534" y="818"/>
                    <a:pt x="530" y="816"/>
                  </a:cubicBezTo>
                  <a:cubicBezTo>
                    <a:pt x="530" y="815"/>
                    <a:pt x="532" y="815"/>
                    <a:pt x="533" y="815"/>
                  </a:cubicBezTo>
                  <a:cubicBezTo>
                    <a:pt x="533" y="805"/>
                    <a:pt x="533" y="805"/>
                    <a:pt x="533" y="805"/>
                  </a:cubicBezTo>
                  <a:cubicBezTo>
                    <a:pt x="532" y="804"/>
                    <a:pt x="530" y="803"/>
                    <a:pt x="529" y="802"/>
                  </a:cubicBezTo>
                  <a:cubicBezTo>
                    <a:pt x="530" y="798"/>
                    <a:pt x="534" y="794"/>
                    <a:pt x="531" y="790"/>
                  </a:cubicBezTo>
                  <a:cubicBezTo>
                    <a:pt x="535" y="791"/>
                    <a:pt x="535" y="788"/>
                    <a:pt x="538" y="788"/>
                  </a:cubicBezTo>
                  <a:cubicBezTo>
                    <a:pt x="538" y="776"/>
                    <a:pt x="538" y="776"/>
                    <a:pt x="538" y="776"/>
                  </a:cubicBezTo>
                  <a:cubicBezTo>
                    <a:pt x="545" y="776"/>
                    <a:pt x="542" y="767"/>
                    <a:pt x="545" y="763"/>
                  </a:cubicBezTo>
                  <a:cubicBezTo>
                    <a:pt x="544" y="764"/>
                    <a:pt x="543" y="765"/>
                    <a:pt x="543" y="763"/>
                  </a:cubicBezTo>
                  <a:cubicBezTo>
                    <a:pt x="540" y="764"/>
                    <a:pt x="538" y="767"/>
                    <a:pt x="538" y="771"/>
                  </a:cubicBezTo>
                  <a:cubicBezTo>
                    <a:pt x="536" y="770"/>
                    <a:pt x="534" y="769"/>
                    <a:pt x="534" y="766"/>
                  </a:cubicBezTo>
                  <a:cubicBezTo>
                    <a:pt x="532" y="764"/>
                    <a:pt x="538" y="761"/>
                    <a:pt x="537" y="760"/>
                  </a:cubicBezTo>
                  <a:cubicBezTo>
                    <a:pt x="534" y="758"/>
                    <a:pt x="537" y="761"/>
                    <a:pt x="540" y="759"/>
                  </a:cubicBezTo>
                  <a:cubicBezTo>
                    <a:pt x="541" y="752"/>
                    <a:pt x="537" y="745"/>
                    <a:pt x="538" y="739"/>
                  </a:cubicBezTo>
                  <a:cubicBezTo>
                    <a:pt x="538" y="739"/>
                    <a:pt x="541" y="739"/>
                    <a:pt x="541" y="739"/>
                  </a:cubicBezTo>
                  <a:cubicBezTo>
                    <a:pt x="540" y="732"/>
                    <a:pt x="541" y="732"/>
                    <a:pt x="541" y="724"/>
                  </a:cubicBezTo>
                  <a:cubicBezTo>
                    <a:pt x="544" y="720"/>
                    <a:pt x="549" y="715"/>
                    <a:pt x="547" y="710"/>
                  </a:cubicBezTo>
                  <a:cubicBezTo>
                    <a:pt x="552" y="716"/>
                    <a:pt x="547" y="700"/>
                    <a:pt x="552" y="705"/>
                  </a:cubicBezTo>
                  <a:cubicBezTo>
                    <a:pt x="552" y="703"/>
                    <a:pt x="552" y="699"/>
                    <a:pt x="551" y="696"/>
                  </a:cubicBezTo>
                  <a:cubicBezTo>
                    <a:pt x="550" y="694"/>
                    <a:pt x="548" y="692"/>
                    <a:pt x="548" y="690"/>
                  </a:cubicBezTo>
                  <a:cubicBezTo>
                    <a:pt x="548" y="688"/>
                    <a:pt x="549" y="688"/>
                    <a:pt x="550" y="686"/>
                  </a:cubicBezTo>
                  <a:cubicBezTo>
                    <a:pt x="550" y="683"/>
                    <a:pt x="549" y="678"/>
                    <a:pt x="552" y="682"/>
                  </a:cubicBezTo>
                  <a:cubicBezTo>
                    <a:pt x="552" y="678"/>
                    <a:pt x="552" y="674"/>
                    <a:pt x="554" y="670"/>
                  </a:cubicBezTo>
                  <a:cubicBezTo>
                    <a:pt x="555" y="668"/>
                    <a:pt x="554" y="669"/>
                    <a:pt x="554" y="666"/>
                  </a:cubicBezTo>
                  <a:cubicBezTo>
                    <a:pt x="554" y="665"/>
                    <a:pt x="557" y="661"/>
                    <a:pt x="555" y="659"/>
                  </a:cubicBezTo>
                  <a:cubicBezTo>
                    <a:pt x="554" y="658"/>
                    <a:pt x="555" y="658"/>
                    <a:pt x="555" y="655"/>
                  </a:cubicBezTo>
                  <a:cubicBezTo>
                    <a:pt x="555" y="653"/>
                    <a:pt x="555" y="651"/>
                    <a:pt x="555" y="649"/>
                  </a:cubicBezTo>
                  <a:cubicBezTo>
                    <a:pt x="555" y="647"/>
                    <a:pt x="556" y="647"/>
                    <a:pt x="557" y="645"/>
                  </a:cubicBezTo>
                  <a:cubicBezTo>
                    <a:pt x="557" y="640"/>
                    <a:pt x="556" y="635"/>
                    <a:pt x="557" y="630"/>
                  </a:cubicBezTo>
                  <a:cubicBezTo>
                    <a:pt x="557" y="628"/>
                    <a:pt x="558" y="627"/>
                    <a:pt x="558" y="626"/>
                  </a:cubicBezTo>
                  <a:cubicBezTo>
                    <a:pt x="558" y="621"/>
                    <a:pt x="553" y="617"/>
                    <a:pt x="554" y="613"/>
                  </a:cubicBezTo>
                  <a:cubicBezTo>
                    <a:pt x="553" y="611"/>
                    <a:pt x="552" y="613"/>
                    <a:pt x="550" y="613"/>
                  </a:cubicBezTo>
                  <a:cubicBezTo>
                    <a:pt x="548" y="610"/>
                    <a:pt x="543" y="606"/>
                    <a:pt x="540" y="606"/>
                  </a:cubicBezTo>
                  <a:cubicBezTo>
                    <a:pt x="539" y="606"/>
                    <a:pt x="538" y="602"/>
                    <a:pt x="537" y="603"/>
                  </a:cubicBezTo>
                  <a:cubicBezTo>
                    <a:pt x="535" y="605"/>
                    <a:pt x="537" y="603"/>
                    <a:pt x="536" y="602"/>
                  </a:cubicBezTo>
                  <a:cubicBezTo>
                    <a:pt x="534" y="600"/>
                    <a:pt x="529" y="603"/>
                    <a:pt x="533" y="599"/>
                  </a:cubicBezTo>
                  <a:cubicBezTo>
                    <a:pt x="533" y="596"/>
                    <a:pt x="529" y="598"/>
                    <a:pt x="527" y="597"/>
                  </a:cubicBezTo>
                  <a:cubicBezTo>
                    <a:pt x="527" y="597"/>
                    <a:pt x="528" y="595"/>
                    <a:pt x="527" y="595"/>
                  </a:cubicBezTo>
                  <a:cubicBezTo>
                    <a:pt x="527" y="594"/>
                    <a:pt x="525" y="594"/>
                    <a:pt x="524" y="593"/>
                  </a:cubicBezTo>
                  <a:cubicBezTo>
                    <a:pt x="523" y="592"/>
                    <a:pt x="521" y="588"/>
                    <a:pt x="520" y="583"/>
                  </a:cubicBezTo>
                  <a:cubicBezTo>
                    <a:pt x="520" y="582"/>
                    <a:pt x="518" y="583"/>
                    <a:pt x="517" y="582"/>
                  </a:cubicBezTo>
                  <a:cubicBezTo>
                    <a:pt x="516" y="581"/>
                    <a:pt x="517" y="575"/>
                    <a:pt x="515" y="575"/>
                  </a:cubicBezTo>
                  <a:cubicBezTo>
                    <a:pt x="512" y="575"/>
                    <a:pt x="511" y="567"/>
                    <a:pt x="509" y="564"/>
                  </a:cubicBezTo>
                  <a:cubicBezTo>
                    <a:pt x="507" y="562"/>
                    <a:pt x="505" y="559"/>
                    <a:pt x="503" y="555"/>
                  </a:cubicBezTo>
                  <a:cubicBezTo>
                    <a:pt x="503" y="554"/>
                    <a:pt x="501" y="554"/>
                    <a:pt x="501" y="553"/>
                  </a:cubicBezTo>
                  <a:cubicBezTo>
                    <a:pt x="500" y="552"/>
                    <a:pt x="501" y="550"/>
                    <a:pt x="501" y="550"/>
                  </a:cubicBezTo>
                  <a:cubicBezTo>
                    <a:pt x="500" y="548"/>
                    <a:pt x="499" y="549"/>
                    <a:pt x="498" y="548"/>
                  </a:cubicBezTo>
                  <a:cubicBezTo>
                    <a:pt x="498" y="548"/>
                    <a:pt x="496" y="538"/>
                    <a:pt x="495" y="546"/>
                  </a:cubicBezTo>
                  <a:cubicBezTo>
                    <a:pt x="492" y="544"/>
                    <a:pt x="494" y="537"/>
                    <a:pt x="493" y="533"/>
                  </a:cubicBezTo>
                  <a:cubicBezTo>
                    <a:pt x="497" y="533"/>
                    <a:pt x="497" y="529"/>
                    <a:pt x="499" y="527"/>
                  </a:cubicBezTo>
                  <a:cubicBezTo>
                    <a:pt x="500" y="524"/>
                    <a:pt x="496" y="525"/>
                    <a:pt x="495" y="523"/>
                  </a:cubicBezTo>
                  <a:cubicBezTo>
                    <a:pt x="495" y="519"/>
                    <a:pt x="497" y="517"/>
                    <a:pt x="496" y="512"/>
                  </a:cubicBezTo>
                  <a:cubicBezTo>
                    <a:pt x="497" y="511"/>
                    <a:pt x="499" y="510"/>
                    <a:pt x="501" y="510"/>
                  </a:cubicBezTo>
                  <a:cubicBezTo>
                    <a:pt x="501" y="509"/>
                    <a:pt x="500" y="507"/>
                    <a:pt x="501" y="506"/>
                  </a:cubicBezTo>
                  <a:cubicBezTo>
                    <a:pt x="501" y="506"/>
                    <a:pt x="503" y="507"/>
                    <a:pt x="503" y="506"/>
                  </a:cubicBezTo>
                  <a:cubicBezTo>
                    <a:pt x="504" y="506"/>
                    <a:pt x="503" y="505"/>
                    <a:pt x="503" y="505"/>
                  </a:cubicBezTo>
                  <a:cubicBezTo>
                    <a:pt x="504" y="505"/>
                    <a:pt x="507" y="502"/>
                    <a:pt x="506" y="502"/>
                  </a:cubicBezTo>
                  <a:cubicBezTo>
                    <a:pt x="506" y="502"/>
                    <a:pt x="505" y="502"/>
                    <a:pt x="505" y="502"/>
                  </a:cubicBezTo>
                  <a:cubicBezTo>
                    <a:pt x="505" y="502"/>
                    <a:pt x="505" y="500"/>
                    <a:pt x="506" y="501"/>
                  </a:cubicBezTo>
                  <a:cubicBezTo>
                    <a:pt x="509" y="504"/>
                    <a:pt x="507" y="498"/>
                    <a:pt x="510" y="498"/>
                  </a:cubicBezTo>
                  <a:cubicBezTo>
                    <a:pt x="513" y="498"/>
                    <a:pt x="511" y="495"/>
                    <a:pt x="513" y="492"/>
                  </a:cubicBezTo>
                  <a:cubicBezTo>
                    <a:pt x="513" y="493"/>
                    <a:pt x="520" y="487"/>
                    <a:pt x="516" y="484"/>
                  </a:cubicBezTo>
                  <a:cubicBezTo>
                    <a:pt x="514" y="482"/>
                    <a:pt x="516" y="483"/>
                    <a:pt x="516" y="481"/>
                  </a:cubicBezTo>
                  <a:cubicBezTo>
                    <a:pt x="516" y="478"/>
                    <a:pt x="513" y="468"/>
                    <a:pt x="515" y="464"/>
                  </a:cubicBezTo>
                  <a:cubicBezTo>
                    <a:pt x="508" y="465"/>
                    <a:pt x="508" y="460"/>
                    <a:pt x="501" y="461"/>
                  </a:cubicBezTo>
                  <a:cubicBezTo>
                    <a:pt x="498" y="463"/>
                    <a:pt x="501" y="463"/>
                    <a:pt x="499" y="467"/>
                  </a:cubicBezTo>
                  <a:cubicBezTo>
                    <a:pt x="492" y="467"/>
                    <a:pt x="489" y="463"/>
                    <a:pt x="482" y="463"/>
                  </a:cubicBezTo>
                  <a:cubicBezTo>
                    <a:pt x="482" y="460"/>
                    <a:pt x="478" y="461"/>
                    <a:pt x="479" y="457"/>
                  </a:cubicBezTo>
                  <a:cubicBezTo>
                    <a:pt x="478" y="456"/>
                    <a:pt x="475" y="457"/>
                    <a:pt x="474" y="456"/>
                  </a:cubicBezTo>
                  <a:cubicBezTo>
                    <a:pt x="473" y="455"/>
                    <a:pt x="474" y="453"/>
                    <a:pt x="474" y="453"/>
                  </a:cubicBezTo>
                  <a:cubicBezTo>
                    <a:pt x="473" y="452"/>
                    <a:pt x="471" y="453"/>
                    <a:pt x="471" y="453"/>
                  </a:cubicBezTo>
                  <a:cubicBezTo>
                    <a:pt x="470" y="452"/>
                    <a:pt x="471" y="449"/>
                    <a:pt x="468" y="449"/>
                  </a:cubicBezTo>
                  <a:cubicBezTo>
                    <a:pt x="468" y="445"/>
                    <a:pt x="471" y="446"/>
                    <a:pt x="468" y="443"/>
                  </a:cubicBezTo>
                  <a:cubicBezTo>
                    <a:pt x="468" y="442"/>
                    <a:pt x="467" y="442"/>
                    <a:pt x="467" y="443"/>
                  </a:cubicBezTo>
                  <a:cubicBezTo>
                    <a:pt x="465" y="442"/>
                    <a:pt x="464" y="439"/>
                    <a:pt x="460" y="439"/>
                  </a:cubicBezTo>
                  <a:cubicBezTo>
                    <a:pt x="462" y="434"/>
                    <a:pt x="455" y="438"/>
                    <a:pt x="457" y="433"/>
                  </a:cubicBezTo>
                  <a:cubicBezTo>
                    <a:pt x="456" y="433"/>
                    <a:pt x="448" y="433"/>
                    <a:pt x="450" y="433"/>
                  </a:cubicBezTo>
                  <a:cubicBezTo>
                    <a:pt x="448" y="433"/>
                    <a:pt x="450" y="431"/>
                    <a:pt x="449" y="431"/>
                  </a:cubicBezTo>
                  <a:cubicBezTo>
                    <a:pt x="448" y="430"/>
                    <a:pt x="446" y="431"/>
                    <a:pt x="446" y="431"/>
                  </a:cubicBezTo>
                  <a:cubicBezTo>
                    <a:pt x="445" y="430"/>
                    <a:pt x="442" y="428"/>
                    <a:pt x="437" y="429"/>
                  </a:cubicBezTo>
                  <a:cubicBezTo>
                    <a:pt x="439" y="424"/>
                    <a:pt x="434" y="427"/>
                    <a:pt x="432" y="425"/>
                  </a:cubicBezTo>
                  <a:cubicBezTo>
                    <a:pt x="431" y="425"/>
                    <a:pt x="432" y="423"/>
                    <a:pt x="432" y="422"/>
                  </a:cubicBezTo>
                  <a:cubicBezTo>
                    <a:pt x="431" y="422"/>
                    <a:pt x="429" y="423"/>
                    <a:pt x="429" y="422"/>
                  </a:cubicBezTo>
                  <a:cubicBezTo>
                    <a:pt x="429" y="422"/>
                    <a:pt x="429" y="420"/>
                    <a:pt x="429" y="419"/>
                  </a:cubicBezTo>
                  <a:cubicBezTo>
                    <a:pt x="429" y="419"/>
                    <a:pt x="427" y="420"/>
                    <a:pt x="426" y="419"/>
                  </a:cubicBezTo>
                  <a:cubicBezTo>
                    <a:pt x="426" y="419"/>
                    <a:pt x="427" y="417"/>
                    <a:pt x="426" y="416"/>
                  </a:cubicBezTo>
                  <a:cubicBezTo>
                    <a:pt x="425" y="416"/>
                    <a:pt x="425" y="418"/>
                    <a:pt x="425" y="418"/>
                  </a:cubicBezTo>
                  <a:cubicBezTo>
                    <a:pt x="424" y="418"/>
                    <a:pt x="421" y="416"/>
                    <a:pt x="421" y="415"/>
                  </a:cubicBezTo>
                  <a:cubicBezTo>
                    <a:pt x="419" y="417"/>
                    <a:pt x="418" y="415"/>
                    <a:pt x="416" y="415"/>
                  </a:cubicBezTo>
                  <a:cubicBezTo>
                    <a:pt x="414" y="415"/>
                    <a:pt x="412" y="418"/>
                    <a:pt x="409" y="418"/>
                  </a:cubicBezTo>
                  <a:cubicBezTo>
                    <a:pt x="406" y="418"/>
                    <a:pt x="406" y="417"/>
                    <a:pt x="404" y="416"/>
                  </a:cubicBezTo>
                  <a:cubicBezTo>
                    <a:pt x="400" y="416"/>
                    <a:pt x="401" y="419"/>
                    <a:pt x="398" y="416"/>
                  </a:cubicBezTo>
                  <a:cubicBezTo>
                    <a:pt x="396" y="415"/>
                    <a:pt x="395" y="417"/>
                    <a:pt x="391" y="415"/>
                  </a:cubicBezTo>
                  <a:cubicBezTo>
                    <a:pt x="390" y="415"/>
                    <a:pt x="390" y="413"/>
                    <a:pt x="390" y="412"/>
                  </a:cubicBezTo>
                  <a:cubicBezTo>
                    <a:pt x="389" y="412"/>
                    <a:pt x="388" y="412"/>
                    <a:pt x="387" y="412"/>
                  </a:cubicBezTo>
                  <a:cubicBezTo>
                    <a:pt x="385" y="412"/>
                    <a:pt x="379" y="411"/>
                    <a:pt x="383" y="408"/>
                  </a:cubicBezTo>
                  <a:cubicBezTo>
                    <a:pt x="379" y="408"/>
                    <a:pt x="378" y="405"/>
                    <a:pt x="374" y="405"/>
                  </a:cubicBezTo>
                  <a:cubicBezTo>
                    <a:pt x="374" y="404"/>
                    <a:pt x="373" y="403"/>
                    <a:pt x="373" y="401"/>
                  </a:cubicBezTo>
                  <a:cubicBezTo>
                    <a:pt x="367" y="400"/>
                    <a:pt x="365" y="396"/>
                    <a:pt x="359" y="395"/>
                  </a:cubicBezTo>
                  <a:cubicBezTo>
                    <a:pt x="358" y="391"/>
                    <a:pt x="355" y="388"/>
                    <a:pt x="356" y="381"/>
                  </a:cubicBezTo>
                  <a:cubicBezTo>
                    <a:pt x="356" y="376"/>
                    <a:pt x="348" y="379"/>
                    <a:pt x="352" y="373"/>
                  </a:cubicBezTo>
                  <a:cubicBezTo>
                    <a:pt x="350" y="373"/>
                    <a:pt x="349" y="373"/>
                    <a:pt x="349" y="374"/>
                  </a:cubicBezTo>
                  <a:cubicBezTo>
                    <a:pt x="347" y="374"/>
                    <a:pt x="348" y="372"/>
                    <a:pt x="348" y="372"/>
                  </a:cubicBezTo>
                  <a:cubicBezTo>
                    <a:pt x="347" y="370"/>
                    <a:pt x="344" y="370"/>
                    <a:pt x="343" y="367"/>
                  </a:cubicBezTo>
                  <a:cubicBezTo>
                    <a:pt x="343" y="366"/>
                    <a:pt x="341" y="366"/>
                    <a:pt x="339" y="366"/>
                  </a:cubicBezTo>
                  <a:cubicBezTo>
                    <a:pt x="339" y="365"/>
                    <a:pt x="341" y="364"/>
                    <a:pt x="341" y="363"/>
                  </a:cubicBezTo>
                  <a:cubicBezTo>
                    <a:pt x="341" y="363"/>
                    <a:pt x="339" y="360"/>
                    <a:pt x="339" y="360"/>
                  </a:cubicBezTo>
                  <a:cubicBezTo>
                    <a:pt x="339" y="360"/>
                    <a:pt x="337" y="361"/>
                    <a:pt x="336" y="360"/>
                  </a:cubicBezTo>
                  <a:cubicBezTo>
                    <a:pt x="335" y="359"/>
                    <a:pt x="336" y="357"/>
                    <a:pt x="335" y="356"/>
                  </a:cubicBezTo>
                  <a:cubicBezTo>
                    <a:pt x="332" y="353"/>
                    <a:pt x="328" y="352"/>
                    <a:pt x="327" y="346"/>
                  </a:cubicBezTo>
                  <a:cubicBezTo>
                    <a:pt x="324" y="344"/>
                    <a:pt x="324" y="347"/>
                    <a:pt x="321" y="345"/>
                  </a:cubicBezTo>
                  <a:cubicBezTo>
                    <a:pt x="322" y="342"/>
                    <a:pt x="319" y="342"/>
                    <a:pt x="318" y="341"/>
                  </a:cubicBezTo>
                  <a:cubicBezTo>
                    <a:pt x="317" y="338"/>
                    <a:pt x="318" y="334"/>
                    <a:pt x="314" y="334"/>
                  </a:cubicBezTo>
                  <a:cubicBezTo>
                    <a:pt x="315" y="327"/>
                    <a:pt x="311" y="324"/>
                    <a:pt x="307" y="322"/>
                  </a:cubicBezTo>
                  <a:cubicBezTo>
                    <a:pt x="306" y="324"/>
                    <a:pt x="305" y="325"/>
                    <a:pt x="304" y="327"/>
                  </a:cubicBezTo>
                  <a:cubicBezTo>
                    <a:pt x="303" y="330"/>
                    <a:pt x="307" y="331"/>
                    <a:pt x="308" y="332"/>
                  </a:cubicBezTo>
                  <a:cubicBezTo>
                    <a:pt x="309" y="333"/>
                    <a:pt x="308" y="335"/>
                    <a:pt x="308" y="335"/>
                  </a:cubicBezTo>
                  <a:cubicBezTo>
                    <a:pt x="308" y="335"/>
                    <a:pt x="310" y="335"/>
                    <a:pt x="310" y="335"/>
                  </a:cubicBezTo>
                  <a:cubicBezTo>
                    <a:pt x="311" y="337"/>
                    <a:pt x="309" y="341"/>
                    <a:pt x="311" y="341"/>
                  </a:cubicBezTo>
                  <a:cubicBezTo>
                    <a:pt x="313" y="341"/>
                    <a:pt x="312" y="344"/>
                    <a:pt x="314" y="348"/>
                  </a:cubicBezTo>
                  <a:cubicBezTo>
                    <a:pt x="314" y="348"/>
                    <a:pt x="315" y="348"/>
                    <a:pt x="315" y="349"/>
                  </a:cubicBezTo>
                  <a:cubicBezTo>
                    <a:pt x="315" y="352"/>
                    <a:pt x="319" y="351"/>
                    <a:pt x="318" y="356"/>
                  </a:cubicBezTo>
                  <a:cubicBezTo>
                    <a:pt x="318" y="358"/>
                    <a:pt x="321" y="357"/>
                    <a:pt x="322" y="358"/>
                  </a:cubicBezTo>
                  <a:cubicBezTo>
                    <a:pt x="321" y="359"/>
                    <a:pt x="324" y="360"/>
                    <a:pt x="324" y="360"/>
                  </a:cubicBezTo>
                  <a:cubicBezTo>
                    <a:pt x="324" y="362"/>
                    <a:pt x="322" y="363"/>
                    <a:pt x="322" y="363"/>
                  </a:cubicBezTo>
                  <a:cubicBezTo>
                    <a:pt x="323" y="365"/>
                    <a:pt x="327" y="365"/>
                    <a:pt x="325" y="369"/>
                  </a:cubicBezTo>
                  <a:cubicBezTo>
                    <a:pt x="323" y="367"/>
                    <a:pt x="323" y="365"/>
                    <a:pt x="318" y="366"/>
                  </a:cubicBezTo>
                  <a:cubicBezTo>
                    <a:pt x="320" y="360"/>
                    <a:pt x="315" y="362"/>
                    <a:pt x="315" y="358"/>
                  </a:cubicBezTo>
                  <a:cubicBezTo>
                    <a:pt x="315" y="355"/>
                    <a:pt x="313" y="355"/>
                    <a:pt x="311" y="353"/>
                  </a:cubicBezTo>
                  <a:cubicBezTo>
                    <a:pt x="310" y="352"/>
                    <a:pt x="309" y="351"/>
                    <a:pt x="308" y="349"/>
                  </a:cubicBezTo>
                  <a:cubicBezTo>
                    <a:pt x="306" y="349"/>
                    <a:pt x="304" y="348"/>
                    <a:pt x="303" y="346"/>
                  </a:cubicBezTo>
                  <a:cubicBezTo>
                    <a:pt x="303" y="343"/>
                    <a:pt x="304" y="345"/>
                    <a:pt x="306" y="345"/>
                  </a:cubicBezTo>
                  <a:cubicBezTo>
                    <a:pt x="307" y="339"/>
                    <a:pt x="301" y="340"/>
                    <a:pt x="301" y="335"/>
                  </a:cubicBezTo>
                  <a:cubicBezTo>
                    <a:pt x="299" y="334"/>
                    <a:pt x="298" y="332"/>
                    <a:pt x="294" y="332"/>
                  </a:cubicBezTo>
                  <a:cubicBezTo>
                    <a:pt x="295" y="329"/>
                    <a:pt x="297" y="329"/>
                    <a:pt x="294" y="325"/>
                  </a:cubicBezTo>
                  <a:cubicBezTo>
                    <a:pt x="294" y="325"/>
                    <a:pt x="293" y="324"/>
                    <a:pt x="293" y="324"/>
                  </a:cubicBezTo>
                  <a:cubicBezTo>
                    <a:pt x="291" y="321"/>
                    <a:pt x="293" y="316"/>
                    <a:pt x="286" y="317"/>
                  </a:cubicBezTo>
                  <a:cubicBezTo>
                    <a:pt x="287" y="315"/>
                    <a:pt x="287" y="314"/>
                    <a:pt x="286" y="313"/>
                  </a:cubicBezTo>
                  <a:cubicBezTo>
                    <a:pt x="286" y="312"/>
                    <a:pt x="285" y="310"/>
                    <a:pt x="284" y="310"/>
                  </a:cubicBezTo>
                  <a:cubicBezTo>
                    <a:pt x="284" y="310"/>
                    <a:pt x="281" y="310"/>
                    <a:pt x="280" y="310"/>
                  </a:cubicBezTo>
                  <a:cubicBezTo>
                    <a:pt x="279" y="309"/>
                    <a:pt x="283" y="308"/>
                    <a:pt x="283" y="308"/>
                  </a:cubicBezTo>
                  <a:cubicBezTo>
                    <a:pt x="282" y="305"/>
                    <a:pt x="274" y="304"/>
                    <a:pt x="270" y="303"/>
                  </a:cubicBezTo>
                  <a:cubicBezTo>
                    <a:pt x="270" y="302"/>
                    <a:pt x="270" y="301"/>
                    <a:pt x="269" y="300"/>
                  </a:cubicBezTo>
                  <a:cubicBezTo>
                    <a:pt x="268" y="298"/>
                    <a:pt x="267" y="297"/>
                    <a:pt x="266" y="296"/>
                  </a:cubicBezTo>
                  <a:cubicBezTo>
                    <a:pt x="265" y="295"/>
                    <a:pt x="265" y="291"/>
                    <a:pt x="263" y="287"/>
                  </a:cubicBezTo>
                  <a:cubicBezTo>
                    <a:pt x="263" y="287"/>
                    <a:pt x="261" y="287"/>
                    <a:pt x="261" y="286"/>
                  </a:cubicBezTo>
                  <a:cubicBezTo>
                    <a:pt x="260" y="284"/>
                    <a:pt x="261" y="281"/>
                    <a:pt x="258" y="282"/>
                  </a:cubicBezTo>
                  <a:cubicBezTo>
                    <a:pt x="258" y="277"/>
                    <a:pt x="255" y="273"/>
                    <a:pt x="252" y="269"/>
                  </a:cubicBezTo>
                  <a:cubicBezTo>
                    <a:pt x="251" y="268"/>
                    <a:pt x="251" y="264"/>
                    <a:pt x="248" y="265"/>
                  </a:cubicBezTo>
                  <a:cubicBezTo>
                    <a:pt x="250" y="249"/>
                    <a:pt x="248" y="239"/>
                    <a:pt x="248" y="219"/>
                  </a:cubicBezTo>
                  <a:cubicBezTo>
                    <a:pt x="248" y="218"/>
                    <a:pt x="247" y="217"/>
                    <a:pt x="247" y="216"/>
                  </a:cubicBezTo>
                  <a:cubicBezTo>
                    <a:pt x="246" y="215"/>
                    <a:pt x="245" y="214"/>
                    <a:pt x="244" y="213"/>
                  </a:cubicBezTo>
                  <a:cubicBezTo>
                    <a:pt x="243" y="213"/>
                    <a:pt x="243" y="211"/>
                    <a:pt x="241" y="212"/>
                  </a:cubicBezTo>
                  <a:cubicBezTo>
                    <a:pt x="240" y="205"/>
                    <a:pt x="234" y="201"/>
                    <a:pt x="230" y="196"/>
                  </a:cubicBezTo>
                  <a:cubicBezTo>
                    <a:pt x="229" y="196"/>
                    <a:pt x="228" y="195"/>
                    <a:pt x="228" y="193"/>
                  </a:cubicBezTo>
                  <a:cubicBezTo>
                    <a:pt x="229" y="194"/>
                    <a:pt x="232" y="196"/>
                    <a:pt x="233" y="193"/>
                  </a:cubicBezTo>
                  <a:cubicBezTo>
                    <a:pt x="235" y="193"/>
                    <a:pt x="234" y="197"/>
                    <a:pt x="238" y="196"/>
                  </a:cubicBezTo>
                  <a:cubicBezTo>
                    <a:pt x="239" y="197"/>
                    <a:pt x="240" y="199"/>
                    <a:pt x="240" y="202"/>
                  </a:cubicBezTo>
                  <a:cubicBezTo>
                    <a:pt x="247" y="201"/>
                    <a:pt x="248" y="205"/>
                    <a:pt x="252" y="207"/>
                  </a:cubicBezTo>
                  <a:cubicBezTo>
                    <a:pt x="251" y="212"/>
                    <a:pt x="254" y="214"/>
                    <a:pt x="256" y="216"/>
                  </a:cubicBezTo>
                  <a:cubicBezTo>
                    <a:pt x="258" y="216"/>
                    <a:pt x="258" y="213"/>
                    <a:pt x="258" y="212"/>
                  </a:cubicBezTo>
                  <a:cubicBezTo>
                    <a:pt x="258" y="210"/>
                    <a:pt x="255" y="210"/>
                    <a:pt x="255" y="209"/>
                  </a:cubicBezTo>
                  <a:cubicBezTo>
                    <a:pt x="254" y="206"/>
                    <a:pt x="254" y="205"/>
                    <a:pt x="254" y="203"/>
                  </a:cubicBezTo>
                  <a:cubicBezTo>
                    <a:pt x="253" y="203"/>
                    <a:pt x="252" y="202"/>
                    <a:pt x="252" y="202"/>
                  </a:cubicBezTo>
                  <a:cubicBezTo>
                    <a:pt x="252" y="201"/>
                    <a:pt x="253" y="200"/>
                    <a:pt x="254" y="200"/>
                  </a:cubicBezTo>
                  <a:cubicBezTo>
                    <a:pt x="252" y="197"/>
                    <a:pt x="249" y="198"/>
                    <a:pt x="249" y="195"/>
                  </a:cubicBezTo>
                  <a:cubicBezTo>
                    <a:pt x="243" y="196"/>
                    <a:pt x="242" y="190"/>
                    <a:pt x="235" y="191"/>
                  </a:cubicBezTo>
                  <a:cubicBezTo>
                    <a:pt x="237" y="186"/>
                    <a:pt x="231" y="190"/>
                    <a:pt x="233" y="185"/>
                  </a:cubicBezTo>
                  <a:cubicBezTo>
                    <a:pt x="231" y="183"/>
                    <a:pt x="229" y="185"/>
                    <a:pt x="227" y="182"/>
                  </a:cubicBezTo>
                  <a:cubicBezTo>
                    <a:pt x="227" y="181"/>
                    <a:pt x="229" y="181"/>
                    <a:pt x="230" y="181"/>
                  </a:cubicBezTo>
                  <a:cubicBezTo>
                    <a:pt x="232" y="177"/>
                    <a:pt x="225" y="179"/>
                    <a:pt x="226" y="179"/>
                  </a:cubicBezTo>
                  <a:cubicBezTo>
                    <a:pt x="224" y="179"/>
                    <a:pt x="225" y="177"/>
                    <a:pt x="224" y="177"/>
                  </a:cubicBezTo>
                  <a:cubicBezTo>
                    <a:pt x="224" y="176"/>
                    <a:pt x="221" y="177"/>
                    <a:pt x="221" y="177"/>
                  </a:cubicBezTo>
                  <a:cubicBezTo>
                    <a:pt x="221" y="176"/>
                    <a:pt x="223" y="175"/>
                    <a:pt x="223" y="174"/>
                  </a:cubicBezTo>
                  <a:cubicBezTo>
                    <a:pt x="222" y="172"/>
                    <a:pt x="221" y="174"/>
                    <a:pt x="219" y="174"/>
                  </a:cubicBezTo>
                  <a:cubicBezTo>
                    <a:pt x="216" y="172"/>
                    <a:pt x="217" y="168"/>
                    <a:pt x="216" y="167"/>
                  </a:cubicBezTo>
                  <a:cubicBezTo>
                    <a:pt x="215" y="166"/>
                    <a:pt x="214" y="165"/>
                    <a:pt x="212" y="165"/>
                  </a:cubicBezTo>
                  <a:cubicBezTo>
                    <a:pt x="217" y="157"/>
                    <a:pt x="200" y="163"/>
                    <a:pt x="202" y="154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6" y="151"/>
                    <a:pt x="200" y="155"/>
                    <a:pt x="202" y="150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6" y="148"/>
                    <a:pt x="192" y="146"/>
                    <a:pt x="195" y="146"/>
                  </a:cubicBezTo>
                  <a:cubicBezTo>
                    <a:pt x="195" y="143"/>
                    <a:pt x="191" y="143"/>
                    <a:pt x="192" y="144"/>
                  </a:cubicBezTo>
                  <a:cubicBezTo>
                    <a:pt x="189" y="142"/>
                    <a:pt x="192" y="141"/>
                    <a:pt x="189" y="137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1" y="135"/>
                    <a:pt x="183" y="134"/>
                    <a:pt x="183" y="132"/>
                  </a:cubicBezTo>
                  <a:cubicBezTo>
                    <a:pt x="182" y="129"/>
                    <a:pt x="179" y="131"/>
                    <a:pt x="182" y="127"/>
                  </a:cubicBezTo>
                  <a:cubicBezTo>
                    <a:pt x="177" y="128"/>
                    <a:pt x="174" y="130"/>
                    <a:pt x="168" y="129"/>
                  </a:cubicBezTo>
                  <a:cubicBezTo>
                    <a:pt x="168" y="125"/>
                    <a:pt x="165" y="123"/>
                    <a:pt x="161" y="122"/>
                  </a:cubicBezTo>
                  <a:cubicBezTo>
                    <a:pt x="160" y="121"/>
                    <a:pt x="158" y="121"/>
                    <a:pt x="157" y="120"/>
                  </a:cubicBezTo>
                  <a:cubicBezTo>
                    <a:pt x="156" y="120"/>
                    <a:pt x="157" y="118"/>
                    <a:pt x="157" y="118"/>
                  </a:cubicBezTo>
                  <a:cubicBezTo>
                    <a:pt x="156" y="117"/>
                    <a:pt x="153" y="118"/>
                    <a:pt x="154" y="116"/>
                  </a:cubicBezTo>
                  <a:cubicBezTo>
                    <a:pt x="149" y="114"/>
                    <a:pt x="140" y="119"/>
                    <a:pt x="137" y="116"/>
                  </a:cubicBezTo>
                  <a:cubicBezTo>
                    <a:pt x="137" y="116"/>
                    <a:pt x="137" y="115"/>
                    <a:pt x="137" y="115"/>
                  </a:cubicBezTo>
                  <a:cubicBezTo>
                    <a:pt x="136" y="115"/>
                    <a:pt x="134" y="116"/>
                    <a:pt x="134" y="116"/>
                  </a:cubicBezTo>
                  <a:cubicBezTo>
                    <a:pt x="133" y="116"/>
                    <a:pt x="133" y="112"/>
                    <a:pt x="127" y="113"/>
                  </a:cubicBezTo>
                  <a:cubicBezTo>
                    <a:pt x="127" y="110"/>
                    <a:pt x="121" y="111"/>
                    <a:pt x="125" y="108"/>
                  </a:cubicBezTo>
                  <a:cubicBezTo>
                    <a:pt x="123" y="108"/>
                    <a:pt x="123" y="109"/>
                    <a:pt x="122" y="109"/>
                  </a:cubicBezTo>
                  <a:cubicBezTo>
                    <a:pt x="121" y="109"/>
                    <a:pt x="120" y="108"/>
                    <a:pt x="120" y="108"/>
                  </a:cubicBezTo>
                  <a:cubicBezTo>
                    <a:pt x="117" y="108"/>
                    <a:pt x="116" y="111"/>
                    <a:pt x="113" y="109"/>
                  </a:cubicBezTo>
                  <a:cubicBezTo>
                    <a:pt x="110" y="109"/>
                    <a:pt x="113" y="114"/>
                    <a:pt x="112" y="116"/>
                  </a:cubicBezTo>
                  <a:cubicBezTo>
                    <a:pt x="111" y="116"/>
                    <a:pt x="110" y="115"/>
                    <a:pt x="108" y="115"/>
                  </a:cubicBezTo>
                  <a:cubicBezTo>
                    <a:pt x="106" y="115"/>
                    <a:pt x="107" y="117"/>
                    <a:pt x="106" y="118"/>
                  </a:cubicBezTo>
                  <a:cubicBezTo>
                    <a:pt x="105" y="118"/>
                    <a:pt x="100" y="118"/>
                    <a:pt x="98" y="119"/>
                  </a:cubicBezTo>
                  <a:cubicBezTo>
                    <a:pt x="97" y="120"/>
                    <a:pt x="97" y="122"/>
                    <a:pt x="95" y="122"/>
                  </a:cubicBezTo>
                  <a:cubicBezTo>
                    <a:pt x="93" y="122"/>
                    <a:pt x="92" y="120"/>
                    <a:pt x="89" y="120"/>
                  </a:cubicBezTo>
                  <a:cubicBezTo>
                    <a:pt x="92" y="118"/>
                    <a:pt x="95" y="118"/>
                    <a:pt x="94" y="112"/>
                  </a:cubicBezTo>
                  <a:cubicBezTo>
                    <a:pt x="96" y="113"/>
                    <a:pt x="96" y="111"/>
                    <a:pt x="96" y="109"/>
                  </a:cubicBezTo>
                  <a:cubicBezTo>
                    <a:pt x="96" y="108"/>
                    <a:pt x="94" y="108"/>
                    <a:pt x="92" y="108"/>
                  </a:cubicBezTo>
                  <a:cubicBezTo>
                    <a:pt x="90" y="109"/>
                    <a:pt x="91" y="112"/>
                    <a:pt x="88" y="113"/>
                  </a:cubicBezTo>
                  <a:cubicBezTo>
                    <a:pt x="87" y="114"/>
                    <a:pt x="87" y="116"/>
                    <a:pt x="85" y="116"/>
                  </a:cubicBezTo>
                  <a:cubicBezTo>
                    <a:pt x="84" y="116"/>
                    <a:pt x="84" y="120"/>
                    <a:pt x="81" y="119"/>
                  </a:cubicBezTo>
                  <a:cubicBezTo>
                    <a:pt x="82" y="121"/>
                    <a:pt x="80" y="122"/>
                    <a:pt x="78" y="122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4" y="129"/>
                    <a:pt x="73" y="133"/>
                    <a:pt x="70" y="136"/>
                  </a:cubicBezTo>
                  <a:cubicBezTo>
                    <a:pt x="69" y="136"/>
                    <a:pt x="68" y="135"/>
                    <a:pt x="67" y="136"/>
                  </a:cubicBezTo>
                  <a:cubicBezTo>
                    <a:pt x="67" y="136"/>
                    <a:pt x="68" y="138"/>
                    <a:pt x="67" y="139"/>
                  </a:cubicBezTo>
                  <a:cubicBezTo>
                    <a:pt x="67" y="139"/>
                    <a:pt x="61" y="139"/>
                    <a:pt x="63" y="140"/>
                  </a:cubicBezTo>
                  <a:cubicBezTo>
                    <a:pt x="65" y="142"/>
                    <a:pt x="59" y="142"/>
                    <a:pt x="57" y="144"/>
                  </a:cubicBezTo>
                  <a:cubicBezTo>
                    <a:pt x="57" y="145"/>
                    <a:pt x="55" y="149"/>
                    <a:pt x="54" y="149"/>
                  </a:cubicBezTo>
                  <a:cubicBezTo>
                    <a:pt x="53" y="147"/>
                    <a:pt x="53" y="148"/>
                    <a:pt x="53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4" y="152"/>
                    <a:pt x="50" y="152"/>
                    <a:pt x="43" y="153"/>
                  </a:cubicBezTo>
                  <a:cubicBezTo>
                    <a:pt x="40" y="153"/>
                    <a:pt x="38" y="153"/>
                    <a:pt x="35" y="154"/>
                  </a:cubicBezTo>
                  <a:cubicBezTo>
                    <a:pt x="33" y="155"/>
                    <a:pt x="32" y="159"/>
                    <a:pt x="29" y="157"/>
                  </a:cubicBezTo>
                  <a:cubicBezTo>
                    <a:pt x="29" y="153"/>
                    <a:pt x="33" y="154"/>
                    <a:pt x="36" y="153"/>
                  </a:cubicBezTo>
                  <a:cubicBezTo>
                    <a:pt x="37" y="152"/>
                    <a:pt x="38" y="153"/>
                    <a:pt x="38" y="151"/>
                  </a:cubicBezTo>
                  <a:cubicBezTo>
                    <a:pt x="38" y="149"/>
                    <a:pt x="41" y="150"/>
                    <a:pt x="43" y="150"/>
                  </a:cubicBezTo>
                  <a:cubicBezTo>
                    <a:pt x="45" y="150"/>
                    <a:pt x="44" y="147"/>
                    <a:pt x="45" y="146"/>
                  </a:cubicBezTo>
                  <a:cubicBezTo>
                    <a:pt x="45" y="145"/>
                    <a:pt x="46" y="148"/>
                    <a:pt x="49" y="144"/>
                  </a:cubicBezTo>
                  <a:cubicBezTo>
                    <a:pt x="49" y="144"/>
                    <a:pt x="50" y="145"/>
                    <a:pt x="50" y="143"/>
                  </a:cubicBezTo>
                  <a:cubicBezTo>
                    <a:pt x="50" y="141"/>
                    <a:pt x="54" y="142"/>
                    <a:pt x="56" y="1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60" y="138"/>
                    <a:pt x="56" y="129"/>
                    <a:pt x="61" y="130"/>
                  </a:cubicBezTo>
                  <a:cubicBezTo>
                    <a:pt x="62" y="127"/>
                    <a:pt x="55" y="131"/>
                    <a:pt x="57" y="126"/>
                  </a:cubicBezTo>
                  <a:cubicBezTo>
                    <a:pt x="56" y="129"/>
                    <a:pt x="47" y="125"/>
                    <a:pt x="46" y="129"/>
                  </a:cubicBezTo>
                  <a:cubicBezTo>
                    <a:pt x="44" y="129"/>
                    <a:pt x="45" y="127"/>
                    <a:pt x="45" y="126"/>
                  </a:cubicBezTo>
                  <a:cubicBezTo>
                    <a:pt x="43" y="125"/>
                    <a:pt x="39" y="127"/>
                    <a:pt x="36" y="126"/>
                  </a:cubicBezTo>
                  <a:cubicBezTo>
                    <a:pt x="38" y="123"/>
                    <a:pt x="34" y="124"/>
                    <a:pt x="33" y="123"/>
                  </a:cubicBezTo>
                  <a:cubicBezTo>
                    <a:pt x="33" y="122"/>
                    <a:pt x="35" y="121"/>
                    <a:pt x="35" y="122"/>
                  </a:cubicBezTo>
                  <a:cubicBezTo>
                    <a:pt x="32" y="118"/>
                    <a:pt x="30" y="119"/>
                    <a:pt x="28" y="115"/>
                  </a:cubicBezTo>
                  <a:cubicBezTo>
                    <a:pt x="26" y="117"/>
                    <a:pt x="22" y="116"/>
                    <a:pt x="18" y="116"/>
                  </a:cubicBezTo>
                  <a:cubicBezTo>
                    <a:pt x="18" y="115"/>
                    <a:pt x="18" y="114"/>
                    <a:pt x="19" y="113"/>
                  </a:cubicBezTo>
                  <a:cubicBezTo>
                    <a:pt x="18" y="111"/>
                    <a:pt x="14" y="112"/>
                    <a:pt x="15" y="106"/>
                  </a:cubicBezTo>
                  <a:cubicBezTo>
                    <a:pt x="15" y="105"/>
                    <a:pt x="13" y="103"/>
                    <a:pt x="12" y="105"/>
                  </a:cubicBezTo>
                  <a:cubicBezTo>
                    <a:pt x="9" y="105"/>
                    <a:pt x="12" y="101"/>
                    <a:pt x="12" y="99"/>
                  </a:cubicBezTo>
                  <a:cubicBezTo>
                    <a:pt x="13" y="99"/>
                    <a:pt x="12" y="97"/>
                    <a:pt x="12" y="97"/>
                  </a:cubicBezTo>
                  <a:cubicBezTo>
                    <a:pt x="13" y="96"/>
                    <a:pt x="15" y="97"/>
                    <a:pt x="15" y="97"/>
                  </a:cubicBezTo>
                  <a:cubicBezTo>
                    <a:pt x="16" y="95"/>
                    <a:pt x="15" y="93"/>
                    <a:pt x="17" y="92"/>
                  </a:cubicBezTo>
                  <a:cubicBezTo>
                    <a:pt x="20" y="92"/>
                    <a:pt x="25" y="92"/>
                    <a:pt x="28" y="90"/>
                  </a:cubicBezTo>
                  <a:cubicBezTo>
                    <a:pt x="29" y="89"/>
                    <a:pt x="31" y="89"/>
                    <a:pt x="33" y="88"/>
                  </a:cubicBezTo>
                  <a:cubicBezTo>
                    <a:pt x="36" y="87"/>
                    <a:pt x="31" y="84"/>
                    <a:pt x="39" y="85"/>
                  </a:cubicBezTo>
                  <a:cubicBezTo>
                    <a:pt x="38" y="82"/>
                    <a:pt x="38" y="79"/>
                    <a:pt x="36" y="74"/>
                  </a:cubicBezTo>
                  <a:cubicBezTo>
                    <a:pt x="33" y="71"/>
                    <a:pt x="26" y="79"/>
                    <a:pt x="22" y="76"/>
                  </a:cubicBezTo>
                  <a:cubicBezTo>
                    <a:pt x="20" y="73"/>
                    <a:pt x="22" y="77"/>
                    <a:pt x="17" y="77"/>
                  </a:cubicBezTo>
                  <a:cubicBezTo>
                    <a:pt x="15" y="75"/>
                    <a:pt x="10" y="76"/>
                    <a:pt x="7" y="74"/>
                  </a:cubicBezTo>
                  <a:cubicBezTo>
                    <a:pt x="6" y="74"/>
                    <a:pt x="9" y="72"/>
                    <a:pt x="7" y="71"/>
                  </a:cubicBezTo>
                  <a:cubicBezTo>
                    <a:pt x="4" y="71"/>
                    <a:pt x="1" y="70"/>
                    <a:pt x="1" y="66"/>
                  </a:cubicBezTo>
                  <a:cubicBezTo>
                    <a:pt x="10" y="67"/>
                    <a:pt x="0" y="62"/>
                    <a:pt x="10" y="63"/>
                  </a:cubicBezTo>
                  <a:cubicBezTo>
                    <a:pt x="11" y="63"/>
                    <a:pt x="10" y="62"/>
                    <a:pt x="10" y="62"/>
                  </a:cubicBezTo>
                  <a:cubicBezTo>
                    <a:pt x="10" y="59"/>
                    <a:pt x="12" y="62"/>
                    <a:pt x="12" y="62"/>
                  </a:cubicBezTo>
                  <a:cubicBezTo>
                    <a:pt x="15" y="61"/>
                    <a:pt x="15" y="60"/>
                    <a:pt x="18" y="60"/>
                  </a:cubicBezTo>
                  <a:cubicBezTo>
                    <a:pt x="19" y="60"/>
                    <a:pt x="19" y="63"/>
                    <a:pt x="21" y="63"/>
                  </a:cubicBezTo>
                  <a:cubicBezTo>
                    <a:pt x="24" y="64"/>
                    <a:pt x="27" y="62"/>
                    <a:pt x="31" y="63"/>
                  </a:cubicBezTo>
                  <a:cubicBezTo>
                    <a:pt x="33" y="63"/>
                    <a:pt x="33" y="64"/>
                    <a:pt x="35" y="63"/>
                  </a:cubicBezTo>
                  <a:cubicBezTo>
                    <a:pt x="37" y="62"/>
                    <a:pt x="35" y="62"/>
                    <a:pt x="35" y="60"/>
                  </a:cubicBezTo>
                  <a:cubicBezTo>
                    <a:pt x="36" y="60"/>
                    <a:pt x="37" y="60"/>
                    <a:pt x="38" y="59"/>
                  </a:cubicBezTo>
                  <a:cubicBezTo>
                    <a:pt x="38" y="55"/>
                    <a:pt x="31" y="60"/>
                    <a:pt x="33" y="55"/>
                  </a:cubicBezTo>
                  <a:cubicBezTo>
                    <a:pt x="29" y="54"/>
                    <a:pt x="26" y="52"/>
                    <a:pt x="22" y="52"/>
                  </a:cubicBezTo>
                  <a:cubicBezTo>
                    <a:pt x="24" y="49"/>
                    <a:pt x="24" y="50"/>
                    <a:pt x="21" y="48"/>
                  </a:cubicBezTo>
                  <a:cubicBezTo>
                    <a:pt x="20" y="47"/>
                    <a:pt x="20" y="46"/>
                    <a:pt x="19" y="46"/>
                  </a:cubicBezTo>
                  <a:cubicBezTo>
                    <a:pt x="18" y="45"/>
                    <a:pt x="15" y="46"/>
                    <a:pt x="14" y="45"/>
                  </a:cubicBezTo>
                  <a:cubicBezTo>
                    <a:pt x="14" y="45"/>
                    <a:pt x="17" y="40"/>
                    <a:pt x="14" y="41"/>
                  </a:cubicBezTo>
                  <a:cubicBezTo>
                    <a:pt x="13" y="41"/>
                    <a:pt x="14" y="42"/>
                    <a:pt x="12" y="42"/>
                  </a:cubicBezTo>
                  <a:cubicBezTo>
                    <a:pt x="11" y="42"/>
                    <a:pt x="10" y="40"/>
                    <a:pt x="8" y="41"/>
                  </a:cubicBezTo>
                  <a:cubicBezTo>
                    <a:pt x="11" y="37"/>
                    <a:pt x="17" y="36"/>
                    <a:pt x="22" y="34"/>
                  </a:cubicBezTo>
                  <a:cubicBezTo>
                    <a:pt x="21" y="28"/>
                    <a:pt x="26" y="29"/>
                    <a:pt x="28" y="26"/>
                  </a:cubicBezTo>
                  <a:cubicBezTo>
                    <a:pt x="29" y="25"/>
                    <a:pt x="27" y="22"/>
                    <a:pt x="29" y="21"/>
                  </a:cubicBezTo>
                  <a:cubicBezTo>
                    <a:pt x="33" y="24"/>
                    <a:pt x="33" y="22"/>
                    <a:pt x="39" y="22"/>
                  </a:cubicBezTo>
                  <a:cubicBezTo>
                    <a:pt x="42" y="18"/>
                    <a:pt x="46" y="15"/>
                    <a:pt x="54" y="17"/>
                  </a:cubicBezTo>
                  <a:cubicBezTo>
                    <a:pt x="56" y="17"/>
                    <a:pt x="55" y="14"/>
                    <a:pt x="56" y="14"/>
                  </a:cubicBezTo>
                  <a:cubicBezTo>
                    <a:pt x="58" y="13"/>
                    <a:pt x="64" y="15"/>
                    <a:pt x="64" y="11"/>
                  </a:cubicBezTo>
                  <a:cubicBezTo>
                    <a:pt x="66" y="11"/>
                    <a:pt x="66" y="14"/>
                    <a:pt x="67" y="14"/>
                  </a:cubicBezTo>
                  <a:cubicBezTo>
                    <a:pt x="69" y="15"/>
                    <a:pt x="72" y="13"/>
                    <a:pt x="71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4" y="22"/>
                    <a:pt x="99" y="14"/>
                    <a:pt x="94" y="21"/>
                  </a:cubicBezTo>
                  <a:cubicBezTo>
                    <a:pt x="97" y="21"/>
                    <a:pt x="99" y="21"/>
                    <a:pt x="99" y="18"/>
                  </a:cubicBezTo>
                  <a:cubicBezTo>
                    <a:pt x="102" y="21"/>
                    <a:pt x="108" y="20"/>
                    <a:pt x="112" y="21"/>
                  </a:cubicBezTo>
                  <a:cubicBezTo>
                    <a:pt x="112" y="21"/>
                    <a:pt x="112" y="22"/>
                    <a:pt x="113" y="22"/>
                  </a:cubicBezTo>
                  <a:cubicBezTo>
                    <a:pt x="114" y="22"/>
                    <a:pt x="115" y="23"/>
                    <a:pt x="116" y="24"/>
                  </a:cubicBezTo>
                  <a:cubicBezTo>
                    <a:pt x="120" y="24"/>
                    <a:pt x="121" y="21"/>
                    <a:pt x="123" y="24"/>
                  </a:cubicBezTo>
                  <a:cubicBezTo>
                    <a:pt x="124" y="24"/>
                    <a:pt x="140" y="24"/>
                    <a:pt x="141" y="25"/>
                  </a:cubicBezTo>
                  <a:cubicBezTo>
                    <a:pt x="143" y="26"/>
                    <a:pt x="152" y="27"/>
                    <a:pt x="157" y="28"/>
                  </a:cubicBezTo>
                  <a:cubicBezTo>
                    <a:pt x="158" y="30"/>
                    <a:pt x="161" y="31"/>
                    <a:pt x="161" y="34"/>
                  </a:cubicBezTo>
                  <a:cubicBezTo>
                    <a:pt x="166" y="34"/>
                    <a:pt x="168" y="37"/>
                    <a:pt x="172" y="35"/>
                  </a:cubicBezTo>
                  <a:cubicBezTo>
                    <a:pt x="173" y="39"/>
                    <a:pt x="179" y="37"/>
                    <a:pt x="183" y="38"/>
                  </a:cubicBezTo>
                  <a:cubicBezTo>
                    <a:pt x="183" y="36"/>
                    <a:pt x="182" y="37"/>
                    <a:pt x="181" y="36"/>
                  </a:cubicBezTo>
                  <a:cubicBezTo>
                    <a:pt x="183" y="33"/>
                    <a:pt x="187" y="30"/>
                    <a:pt x="192" y="29"/>
                  </a:cubicBezTo>
                  <a:cubicBezTo>
                    <a:pt x="191" y="32"/>
                    <a:pt x="193" y="32"/>
                    <a:pt x="193" y="31"/>
                  </a:cubicBezTo>
                  <a:cubicBezTo>
                    <a:pt x="195" y="31"/>
                    <a:pt x="194" y="33"/>
                    <a:pt x="196" y="34"/>
                  </a:cubicBezTo>
                  <a:cubicBezTo>
                    <a:pt x="199" y="34"/>
                    <a:pt x="199" y="32"/>
                    <a:pt x="199" y="29"/>
                  </a:cubicBezTo>
                  <a:cubicBezTo>
                    <a:pt x="202" y="29"/>
                    <a:pt x="203" y="30"/>
                    <a:pt x="205" y="31"/>
                  </a:cubicBezTo>
                  <a:cubicBezTo>
                    <a:pt x="206" y="29"/>
                    <a:pt x="204" y="28"/>
                    <a:pt x="207" y="25"/>
                  </a:cubicBezTo>
                  <a:cubicBezTo>
                    <a:pt x="210" y="25"/>
                    <a:pt x="211" y="27"/>
                    <a:pt x="212" y="25"/>
                  </a:cubicBezTo>
                  <a:cubicBezTo>
                    <a:pt x="214" y="26"/>
                    <a:pt x="212" y="28"/>
                    <a:pt x="210" y="28"/>
                  </a:cubicBezTo>
                  <a:cubicBezTo>
                    <a:pt x="212" y="32"/>
                    <a:pt x="221" y="24"/>
                    <a:pt x="224" y="29"/>
                  </a:cubicBezTo>
                  <a:cubicBezTo>
                    <a:pt x="229" y="30"/>
                    <a:pt x="221" y="25"/>
                    <a:pt x="226" y="25"/>
                  </a:cubicBezTo>
                  <a:cubicBezTo>
                    <a:pt x="226" y="23"/>
                    <a:pt x="227" y="22"/>
                    <a:pt x="230" y="22"/>
                  </a:cubicBezTo>
                  <a:cubicBezTo>
                    <a:pt x="230" y="26"/>
                    <a:pt x="230" y="26"/>
                    <a:pt x="230" y="26"/>
                  </a:cubicBezTo>
                  <a:cubicBezTo>
                    <a:pt x="233" y="23"/>
                    <a:pt x="234" y="29"/>
                    <a:pt x="237" y="29"/>
                  </a:cubicBezTo>
                  <a:cubicBezTo>
                    <a:pt x="241" y="30"/>
                    <a:pt x="244" y="29"/>
                    <a:pt x="245" y="26"/>
                  </a:cubicBezTo>
                  <a:cubicBezTo>
                    <a:pt x="247" y="28"/>
                    <a:pt x="251" y="28"/>
                    <a:pt x="249" y="32"/>
                  </a:cubicBezTo>
                  <a:cubicBezTo>
                    <a:pt x="253" y="31"/>
                    <a:pt x="256" y="30"/>
                    <a:pt x="256" y="26"/>
                  </a:cubicBezTo>
                  <a:cubicBezTo>
                    <a:pt x="260" y="29"/>
                    <a:pt x="262" y="25"/>
                    <a:pt x="26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30"/>
                    <a:pt x="273" y="32"/>
                    <a:pt x="273" y="32"/>
                  </a:cubicBezTo>
                  <a:cubicBezTo>
                    <a:pt x="273" y="32"/>
                    <a:pt x="277" y="34"/>
                    <a:pt x="276" y="34"/>
                  </a:cubicBezTo>
                  <a:cubicBezTo>
                    <a:pt x="277" y="34"/>
                    <a:pt x="278" y="32"/>
                    <a:pt x="280" y="32"/>
                  </a:cubicBezTo>
                  <a:cubicBezTo>
                    <a:pt x="281" y="32"/>
                    <a:pt x="280" y="35"/>
                    <a:pt x="280" y="35"/>
                  </a:cubicBezTo>
                  <a:cubicBezTo>
                    <a:pt x="284" y="37"/>
                    <a:pt x="290" y="34"/>
                    <a:pt x="294" y="35"/>
                  </a:cubicBezTo>
                  <a:cubicBezTo>
                    <a:pt x="295" y="37"/>
                    <a:pt x="297" y="36"/>
                    <a:pt x="299" y="36"/>
                  </a:cubicBezTo>
                  <a:cubicBezTo>
                    <a:pt x="296" y="41"/>
                    <a:pt x="303" y="37"/>
                    <a:pt x="303" y="41"/>
                  </a:cubicBezTo>
                  <a:cubicBezTo>
                    <a:pt x="303" y="44"/>
                    <a:pt x="300" y="42"/>
                    <a:pt x="300" y="45"/>
                  </a:cubicBezTo>
                  <a:cubicBezTo>
                    <a:pt x="300" y="47"/>
                    <a:pt x="301" y="47"/>
                    <a:pt x="301" y="49"/>
                  </a:cubicBezTo>
                  <a:cubicBezTo>
                    <a:pt x="316" y="48"/>
                    <a:pt x="329" y="47"/>
                    <a:pt x="341" y="52"/>
                  </a:cubicBezTo>
                  <a:cubicBezTo>
                    <a:pt x="340" y="53"/>
                    <a:pt x="339" y="54"/>
                    <a:pt x="339" y="56"/>
                  </a:cubicBezTo>
                  <a:cubicBezTo>
                    <a:pt x="342" y="56"/>
                    <a:pt x="342" y="54"/>
                    <a:pt x="345" y="55"/>
                  </a:cubicBezTo>
                  <a:cubicBezTo>
                    <a:pt x="344" y="50"/>
                    <a:pt x="345" y="51"/>
                    <a:pt x="343" y="46"/>
                  </a:cubicBezTo>
                  <a:cubicBezTo>
                    <a:pt x="344" y="44"/>
                    <a:pt x="355" y="44"/>
                    <a:pt x="352" y="42"/>
                  </a:cubicBezTo>
                  <a:cubicBezTo>
                    <a:pt x="353" y="39"/>
                    <a:pt x="354" y="42"/>
                    <a:pt x="356" y="42"/>
                  </a:cubicBezTo>
                  <a:cubicBezTo>
                    <a:pt x="356" y="43"/>
                    <a:pt x="359" y="43"/>
                    <a:pt x="359" y="45"/>
                  </a:cubicBezTo>
                  <a:cubicBezTo>
                    <a:pt x="364" y="46"/>
                    <a:pt x="368" y="43"/>
                    <a:pt x="373" y="45"/>
                  </a:cubicBezTo>
                  <a:cubicBezTo>
                    <a:pt x="373" y="45"/>
                    <a:pt x="373" y="46"/>
                    <a:pt x="374" y="46"/>
                  </a:cubicBezTo>
                  <a:cubicBezTo>
                    <a:pt x="375" y="46"/>
                    <a:pt x="376" y="47"/>
                    <a:pt x="377" y="48"/>
                  </a:cubicBezTo>
                  <a:cubicBezTo>
                    <a:pt x="382" y="48"/>
                    <a:pt x="387" y="45"/>
                    <a:pt x="394" y="46"/>
                  </a:cubicBezTo>
                  <a:cubicBezTo>
                    <a:pt x="398" y="43"/>
                    <a:pt x="397" y="41"/>
                    <a:pt x="398" y="38"/>
                  </a:cubicBezTo>
                  <a:cubicBezTo>
                    <a:pt x="397" y="33"/>
                    <a:pt x="393" y="35"/>
                    <a:pt x="393" y="34"/>
                  </a:cubicBezTo>
                  <a:cubicBezTo>
                    <a:pt x="393" y="26"/>
                    <a:pt x="406" y="30"/>
                    <a:pt x="409" y="32"/>
                  </a:cubicBezTo>
                  <a:cubicBezTo>
                    <a:pt x="409" y="34"/>
                    <a:pt x="408" y="35"/>
                    <a:pt x="405" y="35"/>
                  </a:cubicBezTo>
                  <a:cubicBezTo>
                    <a:pt x="408" y="38"/>
                    <a:pt x="405" y="39"/>
                    <a:pt x="404" y="41"/>
                  </a:cubicBezTo>
                  <a:cubicBezTo>
                    <a:pt x="403" y="44"/>
                    <a:pt x="406" y="43"/>
                    <a:pt x="408" y="43"/>
                  </a:cubicBezTo>
                  <a:cubicBezTo>
                    <a:pt x="406" y="48"/>
                    <a:pt x="409" y="48"/>
                    <a:pt x="407" y="52"/>
                  </a:cubicBezTo>
                  <a:cubicBezTo>
                    <a:pt x="411" y="54"/>
                    <a:pt x="413" y="45"/>
                    <a:pt x="412" y="46"/>
                  </a:cubicBezTo>
                  <a:cubicBezTo>
                    <a:pt x="413" y="46"/>
                    <a:pt x="416" y="50"/>
                    <a:pt x="415" y="43"/>
                  </a:cubicBezTo>
                  <a:cubicBezTo>
                    <a:pt x="421" y="44"/>
                    <a:pt x="420" y="38"/>
                    <a:pt x="423" y="36"/>
                  </a:cubicBezTo>
                  <a:cubicBezTo>
                    <a:pt x="422" y="32"/>
                    <a:pt x="419" y="29"/>
                    <a:pt x="414" y="29"/>
                  </a:cubicBezTo>
                  <a:cubicBezTo>
                    <a:pt x="416" y="27"/>
                    <a:pt x="411" y="24"/>
                    <a:pt x="407" y="22"/>
                  </a:cubicBezTo>
                  <a:cubicBezTo>
                    <a:pt x="407" y="20"/>
                    <a:pt x="407" y="18"/>
                    <a:pt x="405" y="18"/>
                  </a:cubicBezTo>
                  <a:cubicBezTo>
                    <a:pt x="405" y="15"/>
                    <a:pt x="409" y="14"/>
                    <a:pt x="409" y="11"/>
                  </a:cubicBezTo>
                  <a:cubicBezTo>
                    <a:pt x="409" y="10"/>
                    <a:pt x="413" y="9"/>
                    <a:pt x="412" y="8"/>
                  </a:cubicBezTo>
                  <a:cubicBezTo>
                    <a:pt x="408" y="5"/>
                    <a:pt x="417" y="9"/>
                    <a:pt x="414" y="5"/>
                  </a:cubicBezTo>
                  <a:cubicBezTo>
                    <a:pt x="414" y="0"/>
                    <a:pt x="417" y="7"/>
                    <a:pt x="418" y="7"/>
                  </a:cubicBezTo>
                  <a:cubicBezTo>
                    <a:pt x="419" y="7"/>
                    <a:pt x="422" y="6"/>
                    <a:pt x="423" y="7"/>
                  </a:cubicBezTo>
                  <a:cubicBezTo>
                    <a:pt x="424" y="7"/>
                    <a:pt x="421" y="9"/>
                    <a:pt x="422" y="10"/>
                  </a:cubicBezTo>
                  <a:cubicBezTo>
                    <a:pt x="423" y="10"/>
                    <a:pt x="426" y="9"/>
                    <a:pt x="426" y="10"/>
                  </a:cubicBezTo>
                  <a:cubicBezTo>
                    <a:pt x="427" y="10"/>
                    <a:pt x="425" y="13"/>
                    <a:pt x="426" y="14"/>
                  </a:cubicBezTo>
                  <a:cubicBezTo>
                    <a:pt x="426" y="14"/>
                    <a:pt x="429" y="14"/>
                    <a:pt x="429" y="14"/>
                  </a:cubicBezTo>
                  <a:cubicBezTo>
                    <a:pt x="430" y="17"/>
                    <a:pt x="427" y="16"/>
                    <a:pt x="429" y="19"/>
                  </a:cubicBezTo>
                  <a:cubicBezTo>
                    <a:pt x="430" y="20"/>
                    <a:pt x="431" y="21"/>
                    <a:pt x="430" y="22"/>
                  </a:cubicBezTo>
                  <a:cubicBezTo>
                    <a:pt x="430" y="22"/>
                    <a:pt x="429" y="23"/>
                    <a:pt x="429" y="24"/>
                  </a:cubicBezTo>
                  <a:cubicBezTo>
                    <a:pt x="429" y="26"/>
                    <a:pt x="428" y="26"/>
                    <a:pt x="428" y="28"/>
                  </a:cubicBezTo>
                  <a:cubicBezTo>
                    <a:pt x="427" y="30"/>
                    <a:pt x="437" y="31"/>
                    <a:pt x="435" y="26"/>
                  </a:cubicBezTo>
                  <a:cubicBezTo>
                    <a:pt x="437" y="26"/>
                    <a:pt x="436" y="30"/>
                    <a:pt x="440" y="29"/>
                  </a:cubicBezTo>
                  <a:cubicBezTo>
                    <a:pt x="438" y="32"/>
                    <a:pt x="441" y="32"/>
                    <a:pt x="440" y="36"/>
                  </a:cubicBezTo>
                  <a:cubicBezTo>
                    <a:pt x="446" y="37"/>
                    <a:pt x="445" y="32"/>
                    <a:pt x="450" y="35"/>
                  </a:cubicBezTo>
                  <a:cubicBezTo>
                    <a:pt x="451" y="35"/>
                    <a:pt x="451" y="34"/>
                    <a:pt x="451" y="34"/>
                  </a:cubicBezTo>
                  <a:cubicBezTo>
                    <a:pt x="455" y="34"/>
                    <a:pt x="450" y="35"/>
                    <a:pt x="453" y="38"/>
                  </a:cubicBezTo>
                  <a:cubicBezTo>
                    <a:pt x="453" y="38"/>
                    <a:pt x="456" y="39"/>
                    <a:pt x="456" y="39"/>
                  </a:cubicBezTo>
                  <a:cubicBezTo>
                    <a:pt x="456" y="42"/>
                    <a:pt x="451" y="43"/>
                    <a:pt x="453" y="48"/>
                  </a:cubicBezTo>
                  <a:moveTo>
                    <a:pt x="286" y="63"/>
                  </a:moveTo>
                  <a:cubicBezTo>
                    <a:pt x="285" y="61"/>
                    <a:pt x="288" y="59"/>
                    <a:pt x="286" y="59"/>
                  </a:cubicBezTo>
                  <a:cubicBezTo>
                    <a:pt x="286" y="60"/>
                    <a:pt x="286" y="60"/>
                    <a:pt x="284" y="60"/>
                  </a:cubicBezTo>
                  <a:cubicBezTo>
                    <a:pt x="284" y="58"/>
                    <a:pt x="285" y="56"/>
                    <a:pt x="283" y="56"/>
                  </a:cubicBezTo>
                  <a:cubicBezTo>
                    <a:pt x="281" y="58"/>
                    <a:pt x="275" y="63"/>
                    <a:pt x="272" y="59"/>
                  </a:cubicBezTo>
                  <a:cubicBezTo>
                    <a:pt x="271" y="55"/>
                    <a:pt x="278" y="60"/>
                    <a:pt x="276" y="55"/>
                  </a:cubicBezTo>
                  <a:cubicBezTo>
                    <a:pt x="275" y="54"/>
                    <a:pt x="273" y="55"/>
                    <a:pt x="273" y="53"/>
                  </a:cubicBezTo>
                  <a:cubicBezTo>
                    <a:pt x="271" y="52"/>
                    <a:pt x="270" y="55"/>
                    <a:pt x="268" y="56"/>
                  </a:cubicBezTo>
                  <a:cubicBezTo>
                    <a:pt x="265" y="57"/>
                    <a:pt x="261" y="56"/>
                    <a:pt x="258" y="57"/>
                  </a:cubicBezTo>
                  <a:cubicBezTo>
                    <a:pt x="258" y="57"/>
                    <a:pt x="257" y="58"/>
                    <a:pt x="256" y="59"/>
                  </a:cubicBezTo>
                  <a:cubicBezTo>
                    <a:pt x="252" y="60"/>
                    <a:pt x="247" y="60"/>
                    <a:pt x="242" y="60"/>
                  </a:cubicBezTo>
                  <a:cubicBezTo>
                    <a:pt x="243" y="63"/>
                    <a:pt x="240" y="64"/>
                    <a:pt x="242" y="64"/>
                  </a:cubicBezTo>
                  <a:cubicBezTo>
                    <a:pt x="242" y="63"/>
                    <a:pt x="244" y="63"/>
                    <a:pt x="244" y="66"/>
                  </a:cubicBezTo>
                  <a:cubicBezTo>
                    <a:pt x="250" y="67"/>
                    <a:pt x="259" y="60"/>
                    <a:pt x="261" y="66"/>
                  </a:cubicBezTo>
                  <a:cubicBezTo>
                    <a:pt x="257" y="63"/>
                    <a:pt x="259" y="66"/>
                    <a:pt x="256" y="67"/>
                  </a:cubicBezTo>
                  <a:cubicBezTo>
                    <a:pt x="254" y="67"/>
                    <a:pt x="252" y="68"/>
                    <a:pt x="251" y="70"/>
                  </a:cubicBezTo>
                  <a:cubicBezTo>
                    <a:pt x="258" y="71"/>
                    <a:pt x="262" y="68"/>
                    <a:pt x="269" y="69"/>
                  </a:cubicBezTo>
                  <a:cubicBezTo>
                    <a:pt x="269" y="70"/>
                    <a:pt x="269" y="73"/>
                    <a:pt x="270" y="73"/>
                  </a:cubicBezTo>
                  <a:cubicBezTo>
                    <a:pt x="271" y="71"/>
                    <a:pt x="273" y="71"/>
                    <a:pt x="275" y="71"/>
                  </a:cubicBezTo>
                  <a:cubicBezTo>
                    <a:pt x="275" y="69"/>
                    <a:pt x="276" y="67"/>
                    <a:pt x="277" y="66"/>
                  </a:cubicBezTo>
                  <a:cubicBezTo>
                    <a:pt x="280" y="63"/>
                    <a:pt x="279" y="66"/>
                    <a:pt x="283" y="66"/>
                  </a:cubicBezTo>
                  <a:cubicBezTo>
                    <a:pt x="283" y="64"/>
                    <a:pt x="284" y="62"/>
                    <a:pt x="286" y="63"/>
                  </a:cubicBezTo>
                  <a:moveTo>
                    <a:pt x="296" y="111"/>
                  </a:moveTo>
                  <a:cubicBezTo>
                    <a:pt x="297" y="107"/>
                    <a:pt x="301" y="108"/>
                    <a:pt x="303" y="106"/>
                  </a:cubicBezTo>
                  <a:cubicBezTo>
                    <a:pt x="303" y="106"/>
                    <a:pt x="305" y="107"/>
                    <a:pt x="306" y="106"/>
                  </a:cubicBezTo>
                  <a:cubicBezTo>
                    <a:pt x="308" y="106"/>
                    <a:pt x="310" y="106"/>
                    <a:pt x="313" y="105"/>
                  </a:cubicBezTo>
                  <a:cubicBezTo>
                    <a:pt x="313" y="105"/>
                    <a:pt x="314" y="103"/>
                    <a:pt x="314" y="102"/>
                  </a:cubicBezTo>
                  <a:cubicBezTo>
                    <a:pt x="318" y="100"/>
                    <a:pt x="320" y="103"/>
                    <a:pt x="321" y="101"/>
                  </a:cubicBezTo>
                  <a:cubicBezTo>
                    <a:pt x="320" y="101"/>
                    <a:pt x="319" y="100"/>
                    <a:pt x="321" y="99"/>
                  </a:cubicBezTo>
                  <a:cubicBezTo>
                    <a:pt x="324" y="100"/>
                    <a:pt x="324" y="98"/>
                    <a:pt x="325" y="99"/>
                  </a:cubicBezTo>
                  <a:cubicBezTo>
                    <a:pt x="326" y="100"/>
                    <a:pt x="327" y="98"/>
                    <a:pt x="327" y="98"/>
                  </a:cubicBezTo>
                  <a:cubicBezTo>
                    <a:pt x="324" y="99"/>
                    <a:pt x="327" y="95"/>
                    <a:pt x="329" y="98"/>
                  </a:cubicBezTo>
                  <a:cubicBezTo>
                    <a:pt x="330" y="95"/>
                    <a:pt x="332" y="95"/>
                    <a:pt x="332" y="91"/>
                  </a:cubicBezTo>
                  <a:cubicBezTo>
                    <a:pt x="327" y="90"/>
                    <a:pt x="326" y="93"/>
                    <a:pt x="321" y="92"/>
                  </a:cubicBezTo>
                  <a:cubicBezTo>
                    <a:pt x="321" y="95"/>
                    <a:pt x="320" y="96"/>
                    <a:pt x="318" y="97"/>
                  </a:cubicBezTo>
                  <a:cubicBezTo>
                    <a:pt x="314" y="99"/>
                    <a:pt x="315" y="96"/>
                    <a:pt x="311" y="97"/>
                  </a:cubicBezTo>
                  <a:cubicBezTo>
                    <a:pt x="310" y="97"/>
                    <a:pt x="311" y="98"/>
                    <a:pt x="308" y="98"/>
                  </a:cubicBezTo>
                  <a:cubicBezTo>
                    <a:pt x="306" y="98"/>
                    <a:pt x="306" y="96"/>
                    <a:pt x="303" y="97"/>
                  </a:cubicBezTo>
                  <a:cubicBezTo>
                    <a:pt x="302" y="96"/>
                    <a:pt x="303" y="94"/>
                    <a:pt x="301" y="94"/>
                  </a:cubicBezTo>
                  <a:cubicBezTo>
                    <a:pt x="301" y="96"/>
                    <a:pt x="301" y="97"/>
                    <a:pt x="300" y="98"/>
                  </a:cubicBezTo>
                  <a:cubicBezTo>
                    <a:pt x="300" y="100"/>
                    <a:pt x="302" y="99"/>
                    <a:pt x="303" y="101"/>
                  </a:cubicBezTo>
                  <a:cubicBezTo>
                    <a:pt x="298" y="100"/>
                    <a:pt x="298" y="102"/>
                    <a:pt x="297" y="104"/>
                  </a:cubicBezTo>
                  <a:cubicBezTo>
                    <a:pt x="295" y="106"/>
                    <a:pt x="292" y="104"/>
                    <a:pt x="292" y="106"/>
                  </a:cubicBezTo>
                  <a:cubicBezTo>
                    <a:pt x="291" y="110"/>
                    <a:pt x="285" y="106"/>
                    <a:pt x="287" y="111"/>
                  </a:cubicBezTo>
                  <a:lnTo>
                    <a:pt x="296" y="111"/>
                  </a:lnTo>
                  <a:close/>
                  <a:moveTo>
                    <a:pt x="398" y="165"/>
                  </a:moveTo>
                  <a:cubicBezTo>
                    <a:pt x="397" y="166"/>
                    <a:pt x="397" y="167"/>
                    <a:pt x="397" y="167"/>
                  </a:cubicBezTo>
                  <a:cubicBezTo>
                    <a:pt x="396" y="167"/>
                    <a:pt x="393" y="168"/>
                    <a:pt x="393" y="168"/>
                  </a:cubicBezTo>
                  <a:cubicBezTo>
                    <a:pt x="391" y="170"/>
                    <a:pt x="394" y="174"/>
                    <a:pt x="391" y="174"/>
                  </a:cubicBezTo>
                  <a:cubicBezTo>
                    <a:pt x="391" y="172"/>
                    <a:pt x="391" y="170"/>
                    <a:pt x="390" y="170"/>
                  </a:cubicBezTo>
                  <a:cubicBezTo>
                    <a:pt x="390" y="175"/>
                    <a:pt x="390" y="175"/>
                    <a:pt x="390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6" y="177"/>
                    <a:pt x="399" y="179"/>
                    <a:pt x="400" y="181"/>
                  </a:cubicBezTo>
                  <a:cubicBezTo>
                    <a:pt x="401" y="185"/>
                    <a:pt x="402" y="184"/>
                    <a:pt x="404" y="186"/>
                  </a:cubicBezTo>
                  <a:cubicBezTo>
                    <a:pt x="402" y="187"/>
                    <a:pt x="400" y="187"/>
                    <a:pt x="401" y="189"/>
                  </a:cubicBezTo>
                  <a:cubicBezTo>
                    <a:pt x="401" y="191"/>
                    <a:pt x="403" y="191"/>
                    <a:pt x="402" y="193"/>
                  </a:cubicBezTo>
                  <a:cubicBezTo>
                    <a:pt x="408" y="193"/>
                    <a:pt x="408" y="193"/>
                    <a:pt x="408" y="193"/>
                  </a:cubicBezTo>
                  <a:cubicBezTo>
                    <a:pt x="410" y="192"/>
                    <a:pt x="410" y="188"/>
                    <a:pt x="409" y="185"/>
                  </a:cubicBezTo>
                  <a:cubicBezTo>
                    <a:pt x="408" y="184"/>
                    <a:pt x="406" y="184"/>
                    <a:pt x="405" y="182"/>
                  </a:cubicBezTo>
                  <a:cubicBezTo>
                    <a:pt x="408" y="175"/>
                    <a:pt x="405" y="179"/>
                    <a:pt x="404" y="177"/>
                  </a:cubicBezTo>
                  <a:cubicBezTo>
                    <a:pt x="402" y="174"/>
                    <a:pt x="402" y="169"/>
                    <a:pt x="401" y="165"/>
                  </a:cubicBezTo>
                  <a:cubicBezTo>
                    <a:pt x="400" y="166"/>
                    <a:pt x="399" y="165"/>
                    <a:pt x="398" y="165"/>
                  </a:cubicBezTo>
                  <a:moveTo>
                    <a:pt x="453" y="209"/>
                  </a:moveTo>
                  <a:cubicBezTo>
                    <a:pt x="448" y="207"/>
                    <a:pt x="449" y="211"/>
                    <a:pt x="447" y="212"/>
                  </a:cubicBezTo>
                  <a:cubicBezTo>
                    <a:pt x="447" y="211"/>
                    <a:pt x="446" y="210"/>
                    <a:pt x="444" y="210"/>
                  </a:cubicBezTo>
                  <a:cubicBezTo>
                    <a:pt x="445" y="215"/>
                    <a:pt x="439" y="213"/>
                    <a:pt x="437" y="214"/>
                  </a:cubicBezTo>
                  <a:cubicBezTo>
                    <a:pt x="436" y="215"/>
                    <a:pt x="437" y="216"/>
                    <a:pt x="436" y="217"/>
                  </a:cubicBezTo>
                  <a:cubicBezTo>
                    <a:pt x="435" y="218"/>
                    <a:pt x="433" y="217"/>
                    <a:pt x="433" y="219"/>
                  </a:cubicBezTo>
                  <a:cubicBezTo>
                    <a:pt x="436" y="219"/>
                    <a:pt x="433" y="220"/>
                    <a:pt x="433" y="223"/>
                  </a:cubicBezTo>
                  <a:cubicBezTo>
                    <a:pt x="436" y="225"/>
                    <a:pt x="437" y="221"/>
                    <a:pt x="439" y="220"/>
                  </a:cubicBezTo>
                  <a:cubicBezTo>
                    <a:pt x="441" y="219"/>
                    <a:pt x="444" y="220"/>
                    <a:pt x="447" y="220"/>
                  </a:cubicBezTo>
                  <a:cubicBezTo>
                    <a:pt x="449" y="220"/>
                    <a:pt x="449" y="219"/>
                    <a:pt x="451" y="219"/>
                  </a:cubicBezTo>
                  <a:cubicBezTo>
                    <a:pt x="455" y="218"/>
                    <a:pt x="459" y="220"/>
                    <a:pt x="460" y="221"/>
                  </a:cubicBezTo>
                  <a:cubicBezTo>
                    <a:pt x="459" y="222"/>
                    <a:pt x="457" y="222"/>
                    <a:pt x="457" y="223"/>
                  </a:cubicBezTo>
                  <a:cubicBezTo>
                    <a:pt x="458" y="222"/>
                    <a:pt x="458" y="224"/>
                    <a:pt x="458" y="224"/>
                  </a:cubicBezTo>
                  <a:cubicBezTo>
                    <a:pt x="459" y="224"/>
                    <a:pt x="460" y="223"/>
                    <a:pt x="460" y="223"/>
                  </a:cubicBezTo>
                  <a:cubicBezTo>
                    <a:pt x="465" y="223"/>
                    <a:pt x="463" y="224"/>
                    <a:pt x="467" y="221"/>
                  </a:cubicBezTo>
                  <a:cubicBezTo>
                    <a:pt x="471" y="219"/>
                    <a:pt x="474" y="223"/>
                    <a:pt x="477" y="220"/>
                  </a:cubicBezTo>
                  <a:cubicBezTo>
                    <a:pt x="473" y="219"/>
                    <a:pt x="477" y="214"/>
                    <a:pt x="474" y="217"/>
                  </a:cubicBezTo>
                  <a:cubicBezTo>
                    <a:pt x="471" y="220"/>
                    <a:pt x="471" y="212"/>
                    <a:pt x="471" y="212"/>
                  </a:cubicBezTo>
                  <a:cubicBezTo>
                    <a:pt x="471" y="211"/>
                    <a:pt x="467" y="212"/>
                    <a:pt x="468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2" y="207"/>
                    <a:pt x="463" y="206"/>
                    <a:pt x="461" y="205"/>
                  </a:cubicBezTo>
                  <a:cubicBezTo>
                    <a:pt x="457" y="206"/>
                    <a:pt x="458" y="205"/>
                    <a:pt x="453" y="205"/>
                  </a:cubicBezTo>
                  <a:cubicBezTo>
                    <a:pt x="452" y="207"/>
                    <a:pt x="451" y="207"/>
                    <a:pt x="453" y="209"/>
                  </a:cubicBezTo>
                  <a:moveTo>
                    <a:pt x="491" y="244"/>
                  </a:moveTo>
                  <a:cubicBezTo>
                    <a:pt x="490" y="244"/>
                    <a:pt x="489" y="244"/>
                    <a:pt x="489" y="243"/>
                  </a:cubicBezTo>
                  <a:cubicBezTo>
                    <a:pt x="495" y="244"/>
                    <a:pt x="489" y="233"/>
                    <a:pt x="495" y="234"/>
                  </a:cubicBezTo>
                  <a:cubicBezTo>
                    <a:pt x="498" y="237"/>
                    <a:pt x="499" y="233"/>
                    <a:pt x="503" y="234"/>
                  </a:cubicBezTo>
                  <a:cubicBezTo>
                    <a:pt x="501" y="226"/>
                    <a:pt x="491" y="224"/>
                    <a:pt x="482" y="226"/>
                  </a:cubicBezTo>
                  <a:cubicBezTo>
                    <a:pt x="481" y="225"/>
                    <a:pt x="481" y="225"/>
                    <a:pt x="481" y="223"/>
                  </a:cubicBezTo>
                  <a:cubicBezTo>
                    <a:pt x="478" y="222"/>
                    <a:pt x="477" y="226"/>
                    <a:pt x="474" y="226"/>
                  </a:cubicBezTo>
                  <a:cubicBezTo>
                    <a:pt x="472" y="226"/>
                    <a:pt x="472" y="224"/>
                    <a:pt x="470" y="224"/>
                  </a:cubicBezTo>
                  <a:cubicBezTo>
                    <a:pt x="468" y="225"/>
                    <a:pt x="467" y="226"/>
                    <a:pt x="465" y="227"/>
                  </a:cubicBezTo>
                  <a:cubicBezTo>
                    <a:pt x="463" y="228"/>
                    <a:pt x="462" y="228"/>
                    <a:pt x="460" y="228"/>
                  </a:cubicBezTo>
                  <a:cubicBezTo>
                    <a:pt x="460" y="231"/>
                    <a:pt x="459" y="232"/>
                    <a:pt x="457" y="233"/>
                  </a:cubicBezTo>
                  <a:cubicBezTo>
                    <a:pt x="457" y="244"/>
                    <a:pt x="455" y="245"/>
                    <a:pt x="456" y="257"/>
                  </a:cubicBezTo>
                  <a:cubicBezTo>
                    <a:pt x="461" y="259"/>
                    <a:pt x="458" y="253"/>
                    <a:pt x="463" y="254"/>
                  </a:cubicBezTo>
                  <a:cubicBezTo>
                    <a:pt x="462" y="251"/>
                    <a:pt x="463" y="249"/>
                    <a:pt x="464" y="248"/>
                  </a:cubicBezTo>
                  <a:cubicBezTo>
                    <a:pt x="466" y="245"/>
                    <a:pt x="464" y="241"/>
                    <a:pt x="465" y="237"/>
                  </a:cubicBezTo>
                  <a:cubicBezTo>
                    <a:pt x="466" y="237"/>
                    <a:pt x="468" y="235"/>
                    <a:pt x="468" y="234"/>
                  </a:cubicBezTo>
                  <a:cubicBezTo>
                    <a:pt x="469" y="233"/>
                    <a:pt x="468" y="230"/>
                    <a:pt x="470" y="230"/>
                  </a:cubicBezTo>
                  <a:cubicBezTo>
                    <a:pt x="472" y="230"/>
                    <a:pt x="474" y="230"/>
                    <a:pt x="475" y="228"/>
                  </a:cubicBezTo>
                  <a:cubicBezTo>
                    <a:pt x="473" y="233"/>
                    <a:pt x="480" y="229"/>
                    <a:pt x="479" y="233"/>
                  </a:cubicBezTo>
                  <a:cubicBezTo>
                    <a:pt x="480" y="237"/>
                    <a:pt x="480" y="235"/>
                    <a:pt x="479" y="240"/>
                  </a:cubicBezTo>
                  <a:cubicBezTo>
                    <a:pt x="481" y="240"/>
                    <a:pt x="482" y="240"/>
                    <a:pt x="482" y="241"/>
                  </a:cubicBezTo>
                  <a:cubicBezTo>
                    <a:pt x="481" y="241"/>
                    <a:pt x="480" y="241"/>
                    <a:pt x="479" y="243"/>
                  </a:cubicBezTo>
                  <a:cubicBezTo>
                    <a:pt x="484" y="241"/>
                    <a:pt x="489" y="247"/>
                    <a:pt x="491" y="244"/>
                  </a:cubicBezTo>
                  <a:moveTo>
                    <a:pt x="516" y="238"/>
                  </a:moveTo>
                  <a:cubicBezTo>
                    <a:pt x="516" y="238"/>
                    <a:pt x="516" y="241"/>
                    <a:pt x="516" y="241"/>
                  </a:cubicBezTo>
                  <a:cubicBezTo>
                    <a:pt x="514" y="243"/>
                    <a:pt x="507" y="237"/>
                    <a:pt x="505" y="240"/>
                  </a:cubicBezTo>
                  <a:cubicBezTo>
                    <a:pt x="505" y="242"/>
                    <a:pt x="503" y="243"/>
                    <a:pt x="502" y="244"/>
                  </a:cubicBezTo>
                  <a:cubicBezTo>
                    <a:pt x="505" y="248"/>
                    <a:pt x="506" y="245"/>
                    <a:pt x="510" y="245"/>
                  </a:cubicBezTo>
                  <a:cubicBezTo>
                    <a:pt x="513" y="245"/>
                    <a:pt x="518" y="247"/>
                    <a:pt x="520" y="244"/>
                  </a:cubicBezTo>
                  <a:cubicBezTo>
                    <a:pt x="519" y="244"/>
                    <a:pt x="519" y="243"/>
                    <a:pt x="520" y="243"/>
                  </a:cubicBezTo>
                  <a:cubicBezTo>
                    <a:pt x="521" y="242"/>
                    <a:pt x="523" y="242"/>
                    <a:pt x="523" y="241"/>
                  </a:cubicBezTo>
                  <a:cubicBezTo>
                    <a:pt x="519" y="241"/>
                    <a:pt x="518" y="238"/>
                    <a:pt x="516" y="238"/>
                  </a:cubicBezTo>
                  <a:moveTo>
                    <a:pt x="496" y="250"/>
                  </a:moveTo>
                  <a:cubicBezTo>
                    <a:pt x="496" y="249"/>
                    <a:pt x="495" y="247"/>
                    <a:pt x="493" y="248"/>
                  </a:cubicBezTo>
                  <a:cubicBezTo>
                    <a:pt x="493" y="248"/>
                    <a:pt x="494" y="251"/>
                    <a:pt x="493" y="251"/>
                  </a:cubicBezTo>
                  <a:cubicBezTo>
                    <a:pt x="486" y="251"/>
                    <a:pt x="486" y="251"/>
                    <a:pt x="486" y="251"/>
                  </a:cubicBezTo>
                  <a:cubicBezTo>
                    <a:pt x="489" y="256"/>
                    <a:pt x="482" y="252"/>
                    <a:pt x="482" y="255"/>
                  </a:cubicBezTo>
                  <a:cubicBezTo>
                    <a:pt x="486" y="255"/>
                    <a:pt x="486" y="255"/>
                    <a:pt x="486" y="255"/>
                  </a:cubicBezTo>
                  <a:cubicBezTo>
                    <a:pt x="487" y="257"/>
                    <a:pt x="485" y="257"/>
                    <a:pt x="485" y="258"/>
                  </a:cubicBezTo>
                  <a:cubicBezTo>
                    <a:pt x="489" y="259"/>
                    <a:pt x="488" y="255"/>
                    <a:pt x="491" y="255"/>
                  </a:cubicBezTo>
                  <a:cubicBezTo>
                    <a:pt x="492" y="256"/>
                    <a:pt x="494" y="257"/>
                    <a:pt x="498" y="257"/>
                  </a:cubicBezTo>
                  <a:cubicBezTo>
                    <a:pt x="497" y="251"/>
                    <a:pt x="507" y="256"/>
                    <a:pt x="505" y="248"/>
                  </a:cubicBezTo>
                  <a:cubicBezTo>
                    <a:pt x="500" y="247"/>
                    <a:pt x="498" y="250"/>
                    <a:pt x="496" y="25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96"/>
            <p:cNvSpPr/>
            <p:nvPr/>
          </p:nvSpPr>
          <p:spPr bwMode="auto">
            <a:xfrm>
              <a:off x="4230687" y="1722437"/>
              <a:ext cx="173038" cy="258763"/>
            </a:xfrm>
            <a:custGeom>
              <a:avLst/>
              <a:gdLst>
                <a:gd name="T0" fmla="*/ 13 w 46"/>
                <a:gd name="T1" fmla="*/ 7 h 69"/>
                <a:gd name="T2" fmla="*/ 23 w 46"/>
                <a:gd name="T3" fmla="*/ 6 h 69"/>
                <a:gd name="T4" fmla="*/ 24 w 46"/>
                <a:gd name="T5" fmla="*/ 14 h 69"/>
                <a:gd name="T6" fmla="*/ 17 w 46"/>
                <a:gd name="T7" fmla="*/ 19 h 69"/>
                <a:gd name="T8" fmla="*/ 26 w 46"/>
                <a:gd name="T9" fmla="*/ 23 h 69"/>
                <a:gd name="T10" fmla="*/ 30 w 46"/>
                <a:gd name="T11" fmla="*/ 33 h 69"/>
                <a:gd name="T12" fmla="*/ 33 w 46"/>
                <a:gd name="T13" fmla="*/ 35 h 69"/>
                <a:gd name="T14" fmla="*/ 38 w 46"/>
                <a:gd name="T15" fmla="*/ 38 h 69"/>
                <a:gd name="T16" fmla="*/ 35 w 46"/>
                <a:gd name="T17" fmla="*/ 44 h 69"/>
                <a:gd name="T18" fmla="*/ 44 w 46"/>
                <a:gd name="T19" fmla="*/ 45 h 69"/>
                <a:gd name="T20" fmla="*/ 44 w 46"/>
                <a:gd name="T21" fmla="*/ 54 h 69"/>
                <a:gd name="T22" fmla="*/ 41 w 46"/>
                <a:gd name="T23" fmla="*/ 54 h 69"/>
                <a:gd name="T24" fmla="*/ 44 w 46"/>
                <a:gd name="T25" fmla="*/ 55 h 69"/>
                <a:gd name="T26" fmla="*/ 41 w 46"/>
                <a:gd name="T27" fmla="*/ 59 h 69"/>
                <a:gd name="T28" fmla="*/ 37 w 46"/>
                <a:gd name="T29" fmla="*/ 62 h 69"/>
                <a:gd name="T30" fmla="*/ 23 w 46"/>
                <a:gd name="T31" fmla="*/ 61 h 69"/>
                <a:gd name="T32" fmla="*/ 17 w 46"/>
                <a:gd name="T33" fmla="*/ 62 h 69"/>
                <a:gd name="T34" fmla="*/ 7 w 46"/>
                <a:gd name="T35" fmla="*/ 62 h 69"/>
                <a:gd name="T36" fmla="*/ 10 w 46"/>
                <a:gd name="T37" fmla="*/ 61 h 69"/>
                <a:gd name="T38" fmla="*/ 12 w 46"/>
                <a:gd name="T39" fmla="*/ 62 h 69"/>
                <a:gd name="T40" fmla="*/ 13 w 46"/>
                <a:gd name="T41" fmla="*/ 59 h 69"/>
                <a:gd name="T42" fmla="*/ 21 w 46"/>
                <a:gd name="T43" fmla="*/ 58 h 69"/>
                <a:gd name="T44" fmla="*/ 10 w 46"/>
                <a:gd name="T45" fmla="*/ 54 h 69"/>
                <a:gd name="T46" fmla="*/ 10 w 46"/>
                <a:gd name="T47" fmla="*/ 45 h 69"/>
                <a:gd name="T48" fmla="*/ 13 w 46"/>
                <a:gd name="T49" fmla="*/ 44 h 69"/>
                <a:gd name="T50" fmla="*/ 19 w 46"/>
                <a:gd name="T51" fmla="*/ 44 h 69"/>
                <a:gd name="T52" fmla="*/ 20 w 46"/>
                <a:gd name="T53" fmla="*/ 35 h 69"/>
                <a:gd name="T54" fmla="*/ 16 w 46"/>
                <a:gd name="T55" fmla="*/ 30 h 69"/>
                <a:gd name="T56" fmla="*/ 10 w 46"/>
                <a:gd name="T57" fmla="*/ 31 h 69"/>
                <a:gd name="T58" fmla="*/ 10 w 46"/>
                <a:gd name="T59" fmla="*/ 24 h 69"/>
                <a:gd name="T60" fmla="*/ 5 w 46"/>
                <a:gd name="T61" fmla="*/ 21 h 69"/>
                <a:gd name="T62" fmla="*/ 0 w 46"/>
                <a:gd name="T63" fmla="*/ 7 h 69"/>
                <a:gd name="T64" fmla="*/ 7 w 46"/>
                <a:gd name="T65" fmla="*/ 0 h 69"/>
                <a:gd name="T66" fmla="*/ 20 w 46"/>
                <a:gd name="T67" fmla="*/ 0 h 69"/>
                <a:gd name="T68" fmla="*/ 13 w 46"/>
                <a:gd name="T69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69">
                  <a:moveTo>
                    <a:pt x="13" y="7"/>
                  </a:moveTo>
                  <a:cubicBezTo>
                    <a:pt x="14" y="10"/>
                    <a:pt x="20" y="6"/>
                    <a:pt x="23" y="6"/>
                  </a:cubicBezTo>
                  <a:cubicBezTo>
                    <a:pt x="24" y="8"/>
                    <a:pt x="24" y="11"/>
                    <a:pt x="24" y="14"/>
                  </a:cubicBezTo>
                  <a:cubicBezTo>
                    <a:pt x="21" y="15"/>
                    <a:pt x="18" y="16"/>
                    <a:pt x="17" y="19"/>
                  </a:cubicBezTo>
                  <a:cubicBezTo>
                    <a:pt x="18" y="21"/>
                    <a:pt x="21" y="23"/>
                    <a:pt x="26" y="23"/>
                  </a:cubicBezTo>
                  <a:cubicBezTo>
                    <a:pt x="25" y="28"/>
                    <a:pt x="31" y="26"/>
                    <a:pt x="30" y="33"/>
                  </a:cubicBezTo>
                  <a:cubicBezTo>
                    <a:pt x="30" y="34"/>
                    <a:pt x="33" y="34"/>
                    <a:pt x="33" y="35"/>
                  </a:cubicBezTo>
                  <a:cubicBezTo>
                    <a:pt x="33" y="38"/>
                    <a:pt x="37" y="36"/>
                    <a:pt x="38" y="38"/>
                  </a:cubicBezTo>
                  <a:cubicBezTo>
                    <a:pt x="38" y="40"/>
                    <a:pt x="36" y="42"/>
                    <a:pt x="35" y="44"/>
                  </a:cubicBezTo>
                  <a:cubicBezTo>
                    <a:pt x="39" y="44"/>
                    <a:pt x="42" y="44"/>
                    <a:pt x="44" y="45"/>
                  </a:cubicBezTo>
                  <a:cubicBezTo>
                    <a:pt x="42" y="47"/>
                    <a:pt x="46" y="51"/>
                    <a:pt x="44" y="54"/>
                  </a:cubicBezTo>
                  <a:cubicBezTo>
                    <a:pt x="44" y="54"/>
                    <a:pt x="41" y="53"/>
                    <a:pt x="41" y="54"/>
                  </a:cubicBezTo>
                  <a:cubicBezTo>
                    <a:pt x="41" y="55"/>
                    <a:pt x="43" y="55"/>
                    <a:pt x="44" y="55"/>
                  </a:cubicBezTo>
                  <a:cubicBezTo>
                    <a:pt x="43" y="56"/>
                    <a:pt x="41" y="56"/>
                    <a:pt x="41" y="59"/>
                  </a:cubicBezTo>
                  <a:cubicBezTo>
                    <a:pt x="39" y="60"/>
                    <a:pt x="39" y="62"/>
                    <a:pt x="37" y="62"/>
                  </a:cubicBezTo>
                  <a:cubicBezTo>
                    <a:pt x="32" y="62"/>
                    <a:pt x="29" y="60"/>
                    <a:pt x="23" y="61"/>
                  </a:cubicBezTo>
                  <a:cubicBezTo>
                    <a:pt x="20" y="63"/>
                    <a:pt x="22" y="63"/>
                    <a:pt x="17" y="62"/>
                  </a:cubicBezTo>
                  <a:cubicBezTo>
                    <a:pt x="16" y="65"/>
                    <a:pt x="7" y="69"/>
                    <a:pt x="7" y="62"/>
                  </a:cubicBezTo>
                  <a:cubicBezTo>
                    <a:pt x="9" y="63"/>
                    <a:pt x="10" y="61"/>
                    <a:pt x="10" y="61"/>
                  </a:cubicBezTo>
                  <a:cubicBezTo>
                    <a:pt x="11" y="61"/>
                    <a:pt x="12" y="62"/>
                    <a:pt x="12" y="62"/>
                  </a:cubicBezTo>
                  <a:cubicBezTo>
                    <a:pt x="13" y="61"/>
                    <a:pt x="12" y="60"/>
                    <a:pt x="13" y="59"/>
                  </a:cubicBezTo>
                  <a:cubicBezTo>
                    <a:pt x="15" y="58"/>
                    <a:pt x="18" y="59"/>
                    <a:pt x="21" y="58"/>
                  </a:cubicBezTo>
                  <a:cubicBezTo>
                    <a:pt x="20" y="51"/>
                    <a:pt x="14" y="56"/>
                    <a:pt x="10" y="5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3" y="46"/>
                    <a:pt x="15" y="44"/>
                    <a:pt x="13" y="44"/>
                  </a:cubicBezTo>
                  <a:cubicBezTo>
                    <a:pt x="14" y="40"/>
                    <a:pt x="16" y="45"/>
                    <a:pt x="19" y="44"/>
                  </a:cubicBezTo>
                  <a:cubicBezTo>
                    <a:pt x="21" y="44"/>
                    <a:pt x="16" y="38"/>
                    <a:pt x="20" y="35"/>
                  </a:cubicBezTo>
                  <a:cubicBezTo>
                    <a:pt x="19" y="33"/>
                    <a:pt x="15" y="34"/>
                    <a:pt x="16" y="30"/>
                  </a:cubicBezTo>
                  <a:cubicBezTo>
                    <a:pt x="15" y="31"/>
                    <a:pt x="13" y="31"/>
                    <a:pt x="10" y="3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2"/>
                    <a:pt x="5" y="23"/>
                    <a:pt x="5" y="21"/>
                  </a:cubicBezTo>
                  <a:cubicBezTo>
                    <a:pt x="7" y="16"/>
                    <a:pt x="6" y="8"/>
                    <a:pt x="0" y="7"/>
                  </a:cubicBezTo>
                  <a:cubicBezTo>
                    <a:pt x="2" y="5"/>
                    <a:pt x="6" y="4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2"/>
                    <a:pt x="15" y="5"/>
                    <a:pt x="13" y="7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97"/>
            <p:cNvSpPr/>
            <p:nvPr/>
          </p:nvSpPr>
          <p:spPr bwMode="auto">
            <a:xfrm>
              <a:off x="1050925" y="1738312"/>
              <a:ext cx="44450" cy="33338"/>
            </a:xfrm>
            <a:custGeom>
              <a:avLst/>
              <a:gdLst>
                <a:gd name="T0" fmla="*/ 11 w 12"/>
                <a:gd name="T1" fmla="*/ 1 h 9"/>
                <a:gd name="T2" fmla="*/ 12 w 12"/>
                <a:gd name="T3" fmla="*/ 6 h 9"/>
                <a:gd name="T4" fmla="*/ 5 w 12"/>
                <a:gd name="T5" fmla="*/ 9 h 9"/>
                <a:gd name="T6" fmla="*/ 5 w 12"/>
                <a:gd name="T7" fmla="*/ 6 h 9"/>
                <a:gd name="T8" fmla="*/ 2 w 12"/>
                <a:gd name="T9" fmla="*/ 8 h 9"/>
                <a:gd name="T10" fmla="*/ 4 w 12"/>
                <a:gd name="T11" fmla="*/ 6 h 9"/>
                <a:gd name="T12" fmla="*/ 11 w 1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11" y="1"/>
                  </a:moveTo>
                  <a:cubicBezTo>
                    <a:pt x="9" y="2"/>
                    <a:pt x="10" y="5"/>
                    <a:pt x="12" y="6"/>
                  </a:cubicBezTo>
                  <a:cubicBezTo>
                    <a:pt x="11" y="8"/>
                    <a:pt x="8" y="8"/>
                    <a:pt x="5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8"/>
                    <a:pt x="2" y="8"/>
                  </a:cubicBezTo>
                  <a:cubicBezTo>
                    <a:pt x="0" y="6"/>
                    <a:pt x="3" y="7"/>
                    <a:pt x="4" y="6"/>
                  </a:cubicBezTo>
                  <a:cubicBezTo>
                    <a:pt x="5" y="5"/>
                    <a:pt x="8" y="0"/>
                    <a:pt x="11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98"/>
            <p:cNvSpPr/>
            <p:nvPr/>
          </p:nvSpPr>
          <p:spPr bwMode="auto">
            <a:xfrm>
              <a:off x="7366000" y="2157412"/>
              <a:ext cx="26988" cy="30163"/>
            </a:xfrm>
            <a:custGeom>
              <a:avLst/>
              <a:gdLst>
                <a:gd name="T0" fmla="*/ 2 w 7"/>
                <a:gd name="T1" fmla="*/ 2 h 8"/>
                <a:gd name="T2" fmla="*/ 7 w 7"/>
                <a:gd name="T3" fmla="*/ 1 h 8"/>
                <a:gd name="T4" fmla="*/ 0 w 7"/>
                <a:gd name="T5" fmla="*/ 8 h 8"/>
                <a:gd name="T6" fmla="*/ 2 w 7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2" y="2"/>
                  </a:moveTo>
                  <a:cubicBezTo>
                    <a:pt x="3" y="0"/>
                    <a:pt x="4" y="3"/>
                    <a:pt x="7" y="1"/>
                  </a:cubicBezTo>
                  <a:cubicBezTo>
                    <a:pt x="6" y="4"/>
                    <a:pt x="6" y="8"/>
                    <a:pt x="0" y="8"/>
                  </a:cubicBezTo>
                  <a:cubicBezTo>
                    <a:pt x="0" y="6"/>
                    <a:pt x="6" y="4"/>
                    <a:pt x="2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99"/>
            <p:cNvSpPr/>
            <p:nvPr/>
          </p:nvSpPr>
          <p:spPr bwMode="auto">
            <a:xfrm>
              <a:off x="6702425" y="2986088"/>
              <a:ext cx="214313" cy="247650"/>
            </a:xfrm>
            <a:custGeom>
              <a:avLst/>
              <a:gdLst>
                <a:gd name="T0" fmla="*/ 46 w 57"/>
                <a:gd name="T1" fmla="*/ 4 h 66"/>
                <a:gd name="T2" fmla="*/ 51 w 57"/>
                <a:gd name="T3" fmla="*/ 7 h 66"/>
                <a:gd name="T4" fmla="*/ 57 w 57"/>
                <a:gd name="T5" fmla="*/ 11 h 66"/>
                <a:gd name="T6" fmla="*/ 51 w 57"/>
                <a:gd name="T7" fmla="*/ 18 h 66"/>
                <a:gd name="T8" fmla="*/ 50 w 57"/>
                <a:gd name="T9" fmla="*/ 27 h 66"/>
                <a:gd name="T10" fmla="*/ 53 w 57"/>
                <a:gd name="T11" fmla="*/ 29 h 66"/>
                <a:gd name="T12" fmla="*/ 53 w 57"/>
                <a:gd name="T13" fmla="*/ 34 h 66"/>
                <a:gd name="T14" fmla="*/ 55 w 57"/>
                <a:gd name="T15" fmla="*/ 36 h 66"/>
                <a:gd name="T16" fmla="*/ 48 w 57"/>
                <a:gd name="T17" fmla="*/ 41 h 66"/>
                <a:gd name="T18" fmla="*/ 47 w 57"/>
                <a:gd name="T19" fmla="*/ 48 h 66"/>
                <a:gd name="T20" fmla="*/ 47 w 57"/>
                <a:gd name="T21" fmla="*/ 50 h 66"/>
                <a:gd name="T22" fmla="*/ 44 w 57"/>
                <a:gd name="T23" fmla="*/ 50 h 66"/>
                <a:gd name="T24" fmla="*/ 40 w 57"/>
                <a:gd name="T25" fmla="*/ 56 h 66"/>
                <a:gd name="T26" fmla="*/ 40 w 57"/>
                <a:gd name="T27" fmla="*/ 65 h 66"/>
                <a:gd name="T28" fmla="*/ 26 w 57"/>
                <a:gd name="T29" fmla="*/ 60 h 66"/>
                <a:gd name="T30" fmla="*/ 25 w 57"/>
                <a:gd name="T31" fmla="*/ 63 h 66"/>
                <a:gd name="T32" fmla="*/ 20 w 57"/>
                <a:gd name="T33" fmla="*/ 60 h 66"/>
                <a:gd name="T34" fmla="*/ 13 w 57"/>
                <a:gd name="T35" fmla="*/ 60 h 66"/>
                <a:gd name="T36" fmla="*/ 9 w 57"/>
                <a:gd name="T37" fmla="*/ 59 h 66"/>
                <a:gd name="T38" fmla="*/ 4 w 57"/>
                <a:gd name="T39" fmla="*/ 50 h 66"/>
                <a:gd name="T40" fmla="*/ 5 w 57"/>
                <a:gd name="T41" fmla="*/ 45 h 66"/>
                <a:gd name="T42" fmla="*/ 4 w 57"/>
                <a:gd name="T43" fmla="*/ 45 h 66"/>
                <a:gd name="T44" fmla="*/ 2 w 57"/>
                <a:gd name="T45" fmla="*/ 34 h 66"/>
                <a:gd name="T46" fmla="*/ 16 w 57"/>
                <a:gd name="T47" fmla="*/ 32 h 66"/>
                <a:gd name="T48" fmla="*/ 16 w 57"/>
                <a:gd name="T49" fmla="*/ 28 h 66"/>
                <a:gd name="T50" fmla="*/ 26 w 57"/>
                <a:gd name="T51" fmla="*/ 21 h 66"/>
                <a:gd name="T52" fmla="*/ 34 w 57"/>
                <a:gd name="T53" fmla="*/ 18 h 66"/>
                <a:gd name="T54" fmla="*/ 36 w 57"/>
                <a:gd name="T55" fmla="*/ 14 h 66"/>
                <a:gd name="T56" fmla="*/ 39 w 57"/>
                <a:gd name="T57" fmla="*/ 14 h 66"/>
                <a:gd name="T58" fmla="*/ 41 w 57"/>
                <a:gd name="T59" fmla="*/ 11 h 66"/>
                <a:gd name="T60" fmla="*/ 47 w 57"/>
                <a:gd name="T61" fmla="*/ 4 h 66"/>
                <a:gd name="T62" fmla="*/ 46 w 57"/>
                <a:gd name="T63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6">
                  <a:moveTo>
                    <a:pt x="46" y="4"/>
                  </a:moveTo>
                  <a:cubicBezTo>
                    <a:pt x="47" y="0"/>
                    <a:pt x="49" y="7"/>
                    <a:pt x="51" y="7"/>
                  </a:cubicBezTo>
                  <a:cubicBezTo>
                    <a:pt x="53" y="8"/>
                    <a:pt x="54" y="11"/>
                    <a:pt x="57" y="11"/>
                  </a:cubicBezTo>
                  <a:cubicBezTo>
                    <a:pt x="56" y="15"/>
                    <a:pt x="56" y="18"/>
                    <a:pt x="51" y="18"/>
                  </a:cubicBezTo>
                  <a:cubicBezTo>
                    <a:pt x="50" y="21"/>
                    <a:pt x="53" y="26"/>
                    <a:pt x="50" y="27"/>
                  </a:cubicBezTo>
                  <a:cubicBezTo>
                    <a:pt x="49" y="28"/>
                    <a:pt x="52" y="29"/>
                    <a:pt x="53" y="29"/>
                  </a:cubicBezTo>
                  <a:cubicBezTo>
                    <a:pt x="53" y="31"/>
                    <a:pt x="52" y="33"/>
                    <a:pt x="53" y="34"/>
                  </a:cubicBezTo>
                  <a:cubicBezTo>
                    <a:pt x="53" y="35"/>
                    <a:pt x="55" y="35"/>
                    <a:pt x="55" y="36"/>
                  </a:cubicBezTo>
                  <a:cubicBezTo>
                    <a:pt x="55" y="40"/>
                    <a:pt x="51" y="43"/>
                    <a:pt x="48" y="41"/>
                  </a:cubicBezTo>
                  <a:cubicBezTo>
                    <a:pt x="49" y="44"/>
                    <a:pt x="51" y="45"/>
                    <a:pt x="47" y="48"/>
                  </a:cubicBezTo>
                  <a:cubicBezTo>
                    <a:pt x="47" y="48"/>
                    <a:pt x="47" y="50"/>
                    <a:pt x="47" y="50"/>
                  </a:cubicBezTo>
                  <a:cubicBezTo>
                    <a:pt x="47" y="51"/>
                    <a:pt x="45" y="50"/>
                    <a:pt x="44" y="50"/>
                  </a:cubicBezTo>
                  <a:cubicBezTo>
                    <a:pt x="43" y="52"/>
                    <a:pt x="44" y="58"/>
                    <a:pt x="40" y="56"/>
                  </a:cubicBezTo>
                  <a:cubicBezTo>
                    <a:pt x="43" y="59"/>
                    <a:pt x="39" y="60"/>
                    <a:pt x="40" y="65"/>
                  </a:cubicBezTo>
                  <a:cubicBezTo>
                    <a:pt x="33" y="66"/>
                    <a:pt x="31" y="61"/>
                    <a:pt x="26" y="60"/>
                  </a:cubicBezTo>
                  <a:cubicBezTo>
                    <a:pt x="25" y="60"/>
                    <a:pt x="25" y="62"/>
                    <a:pt x="25" y="63"/>
                  </a:cubicBezTo>
                  <a:cubicBezTo>
                    <a:pt x="22" y="64"/>
                    <a:pt x="21" y="61"/>
                    <a:pt x="20" y="60"/>
                  </a:cubicBezTo>
                  <a:cubicBezTo>
                    <a:pt x="18" y="60"/>
                    <a:pt x="15" y="61"/>
                    <a:pt x="13" y="60"/>
                  </a:cubicBezTo>
                  <a:cubicBezTo>
                    <a:pt x="12" y="60"/>
                    <a:pt x="14" y="56"/>
                    <a:pt x="9" y="59"/>
                  </a:cubicBezTo>
                  <a:cubicBezTo>
                    <a:pt x="8" y="55"/>
                    <a:pt x="8" y="51"/>
                    <a:pt x="4" y="50"/>
                  </a:cubicBezTo>
                  <a:cubicBezTo>
                    <a:pt x="3" y="48"/>
                    <a:pt x="5" y="48"/>
                    <a:pt x="5" y="45"/>
                  </a:cubicBezTo>
                  <a:cubicBezTo>
                    <a:pt x="5" y="43"/>
                    <a:pt x="3" y="45"/>
                    <a:pt x="4" y="45"/>
                  </a:cubicBezTo>
                  <a:cubicBezTo>
                    <a:pt x="0" y="42"/>
                    <a:pt x="3" y="39"/>
                    <a:pt x="2" y="34"/>
                  </a:cubicBezTo>
                  <a:cubicBezTo>
                    <a:pt x="8" y="34"/>
                    <a:pt x="12" y="34"/>
                    <a:pt x="16" y="32"/>
                  </a:cubicBezTo>
                  <a:cubicBezTo>
                    <a:pt x="16" y="30"/>
                    <a:pt x="19" y="29"/>
                    <a:pt x="16" y="28"/>
                  </a:cubicBezTo>
                  <a:cubicBezTo>
                    <a:pt x="17" y="26"/>
                    <a:pt x="29" y="23"/>
                    <a:pt x="26" y="21"/>
                  </a:cubicBezTo>
                  <a:cubicBezTo>
                    <a:pt x="28" y="19"/>
                    <a:pt x="31" y="18"/>
                    <a:pt x="34" y="18"/>
                  </a:cubicBezTo>
                  <a:cubicBezTo>
                    <a:pt x="37" y="18"/>
                    <a:pt x="35" y="15"/>
                    <a:pt x="36" y="14"/>
                  </a:cubicBezTo>
                  <a:cubicBezTo>
                    <a:pt x="36" y="14"/>
                    <a:pt x="38" y="14"/>
                    <a:pt x="39" y="14"/>
                  </a:cubicBezTo>
                  <a:cubicBezTo>
                    <a:pt x="40" y="13"/>
                    <a:pt x="39" y="10"/>
                    <a:pt x="41" y="11"/>
                  </a:cubicBezTo>
                  <a:cubicBezTo>
                    <a:pt x="40" y="5"/>
                    <a:pt x="45" y="7"/>
                    <a:pt x="47" y="4"/>
                  </a:cubicBezTo>
                  <a:lnTo>
                    <a:pt x="4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100"/>
            <p:cNvSpPr/>
            <p:nvPr/>
          </p:nvSpPr>
          <p:spPr bwMode="auto">
            <a:xfrm>
              <a:off x="6919912" y="3162300"/>
              <a:ext cx="96838" cy="109538"/>
            </a:xfrm>
            <a:custGeom>
              <a:avLst/>
              <a:gdLst>
                <a:gd name="T0" fmla="*/ 23 w 26"/>
                <a:gd name="T1" fmla="*/ 1 h 29"/>
                <a:gd name="T2" fmla="*/ 18 w 26"/>
                <a:gd name="T3" fmla="*/ 6 h 29"/>
                <a:gd name="T4" fmla="*/ 17 w 26"/>
                <a:gd name="T5" fmla="*/ 6 h 29"/>
                <a:gd name="T6" fmla="*/ 18 w 26"/>
                <a:gd name="T7" fmla="*/ 10 h 29"/>
                <a:gd name="T8" fmla="*/ 21 w 26"/>
                <a:gd name="T9" fmla="*/ 13 h 29"/>
                <a:gd name="T10" fmla="*/ 23 w 26"/>
                <a:gd name="T11" fmla="*/ 26 h 29"/>
                <a:gd name="T12" fmla="*/ 17 w 26"/>
                <a:gd name="T13" fmla="*/ 26 h 29"/>
                <a:gd name="T14" fmla="*/ 13 w 26"/>
                <a:gd name="T15" fmla="*/ 12 h 29"/>
                <a:gd name="T16" fmla="*/ 7 w 26"/>
                <a:gd name="T17" fmla="*/ 16 h 29"/>
                <a:gd name="T18" fmla="*/ 7 w 26"/>
                <a:gd name="T19" fmla="*/ 25 h 29"/>
                <a:gd name="T20" fmla="*/ 3 w 26"/>
                <a:gd name="T21" fmla="*/ 29 h 29"/>
                <a:gd name="T22" fmla="*/ 2 w 26"/>
                <a:gd name="T23" fmla="*/ 22 h 29"/>
                <a:gd name="T24" fmla="*/ 3 w 26"/>
                <a:gd name="T25" fmla="*/ 20 h 29"/>
                <a:gd name="T26" fmla="*/ 2 w 26"/>
                <a:gd name="T27" fmla="*/ 19 h 29"/>
                <a:gd name="T28" fmla="*/ 3 w 26"/>
                <a:gd name="T29" fmla="*/ 13 h 29"/>
                <a:gd name="T30" fmla="*/ 0 w 26"/>
                <a:gd name="T31" fmla="*/ 10 h 29"/>
                <a:gd name="T32" fmla="*/ 11 w 26"/>
                <a:gd name="T33" fmla="*/ 1 h 29"/>
                <a:gd name="T34" fmla="*/ 23 w 26"/>
                <a:gd name="T3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23" y="1"/>
                  </a:moveTo>
                  <a:cubicBezTo>
                    <a:pt x="26" y="7"/>
                    <a:pt x="16" y="4"/>
                    <a:pt x="18" y="6"/>
                  </a:cubicBezTo>
                  <a:cubicBezTo>
                    <a:pt x="20" y="8"/>
                    <a:pt x="19" y="7"/>
                    <a:pt x="17" y="6"/>
                  </a:cubicBezTo>
                  <a:cubicBezTo>
                    <a:pt x="17" y="8"/>
                    <a:pt x="18" y="9"/>
                    <a:pt x="18" y="10"/>
                  </a:cubicBezTo>
                  <a:cubicBezTo>
                    <a:pt x="19" y="11"/>
                    <a:pt x="21" y="13"/>
                    <a:pt x="21" y="13"/>
                  </a:cubicBezTo>
                  <a:cubicBezTo>
                    <a:pt x="22" y="17"/>
                    <a:pt x="22" y="22"/>
                    <a:pt x="2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5" y="21"/>
                    <a:pt x="13" y="18"/>
                    <a:pt x="13" y="12"/>
                  </a:cubicBezTo>
                  <a:cubicBezTo>
                    <a:pt x="10" y="12"/>
                    <a:pt x="12" y="17"/>
                    <a:pt x="7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8"/>
                    <a:pt x="3" y="26"/>
                    <a:pt x="3" y="29"/>
                  </a:cubicBezTo>
                  <a:cubicBezTo>
                    <a:pt x="1" y="29"/>
                    <a:pt x="1" y="24"/>
                    <a:pt x="2" y="22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4" y="16"/>
                    <a:pt x="3" y="13"/>
                  </a:cubicBezTo>
                  <a:cubicBezTo>
                    <a:pt x="4" y="11"/>
                    <a:pt x="2" y="11"/>
                    <a:pt x="0" y="10"/>
                  </a:cubicBezTo>
                  <a:cubicBezTo>
                    <a:pt x="2" y="5"/>
                    <a:pt x="4" y="0"/>
                    <a:pt x="11" y="1"/>
                  </a:cubicBezTo>
                  <a:cubicBezTo>
                    <a:pt x="7" y="5"/>
                    <a:pt x="19" y="1"/>
                    <a:pt x="23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101"/>
            <p:cNvSpPr/>
            <p:nvPr/>
          </p:nvSpPr>
          <p:spPr bwMode="auto">
            <a:xfrm>
              <a:off x="6630987" y="3271838"/>
              <a:ext cx="225425" cy="63500"/>
            </a:xfrm>
            <a:custGeom>
              <a:avLst/>
              <a:gdLst>
                <a:gd name="T0" fmla="*/ 1 w 60"/>
                <a:gd name="T1" fmla="*/ 5 h 17"/>
                <a:gd name="T2" fmla="*/ 7 w 60"/>
                <a:gd name="T3" fmla="*/ 1 h 17"/>
                <a:gd name="T4" fmla="*/ 10 w 60"/>
                <a:gd name="T5" fmla="*/ 4 h 17"/>
                <a:gd name="T6" fmla="*/ 13 w 60"/>
                <a:gd name="T7" fmla="*/ 5 h 17"/>
                <a:gd name="T8" fmla="*/ 27 w 60"/>
                <a:gd name="T9" fmla="*/ 8 h 17"/>
                <a:gd name="T10" fmla="*/ 41 w 60"/>
                <a:gd name="T11" fmla="*/ 7 h 17"/>
                <a:gd name="T12" fmla="*/ 44 w 60"/>
                <a:gd name="T13" fmla="*/ 10 h 17"/>
                <a:gd name="T14" fmla="*/ 48 w 60"/>
                <a:gd name="T15" fmla="*/ 11 h 17"/>
                <a:gd name="T16" fmla="*/ 55 w 60"/>
                <a:gd name="T17" fmla="*/ 11 h 17"/>
                <a:gd name="T18" fmla="*/ 56 w 60"/>
                <a:gd name="T19" fmla="*/ 15 h 17"/>
                <a:gd name="T20" fmla="*/ 53 w 60"/>
                <a:gd name="T21" fmla="*/ 15 h 17"/>
                <a:gd name="T22" fmla="*/ 25 w 60"/>
                <a:gd name="T23" fmla="*/ 11 h 17"/>
                <a:gd name="T24" fmla="*/ 18 w 60"/>
                <a:gd name="T25" fmla="*/ 11 h 17"/>
                <a:gd name="T26" fmla="*/ 8 w 60"/>
                <a:gd name="T27" fmla="*/ 8 h 17"/>
                <a:gd name="T28" fmla="*/ 1 w 60"/>
                <a:gd name="T2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17">
                  <a:moveTo>
                    <a:pt x="1" y="5"/>
                  </a:moveTo>
                  <a:cubicBezTo>
                    <a:pt x="0" y="1"/>
                    <a:pt x="6" y="3"/>
                    <a:pt x="7" y="1"/>
                  </a:cubicBezTo>
                  <a:cubicBezTo>
                    <a:pt x="10" y="0"/>
                    <a:pt x="9" y="3"/>
                    <a:pt x="10" y="4"/>
                  </a:cubicBezTo>
                  <a:cubicBezTo>
                    <a:pt x="11" y="5"/>
                    <a:pt x="13" y="4"/>
                    <a:pt x="13" y="5"/>
                  </a:cubicBezTo>
                  <a:cubicBezTo>
                    <a:pt x="19" y="3"/>
                    <a:pt x="21" y="4"/>
                    <a:pt x="27" y="8"/>
                  </a:cubicBezTo>
                  <a:cubicBezTo>
                    <a:pt x="32" y="5"/>
                    <a:pt x="34" y="7"/>
                    <a:pt x="41" y="7"/>
                  </a:cubicBezTo>
                  <a:cubicBezTo>
                    <a:pt x="43" y="6"/>
                    <a:pt x="43" y="8"/>
                    <a:pt x="44" y="10"/>
                  </a:cubicBezTo>
                  <a:cubicBezTo>
                    <a:pt x="46" y="9"/>
                    <a:pt x="48" y="9"/>
                    <a:pt x="48" y="11"/>
                  </a:cubicBezTo>
                  <a:cubicBezTo>
                    <a:pt x="51" y="9"/>
                    <a:pt x="55" y="14"/>
                    <a:pt x="55" y="11"/>
                  </a:cubicBezTo>
                  <a:cubicBezTo>
                    <a:pt x="60" y="11"/>
                    <a:pt x="52" y="16"/>
                    <a:pt x="56" y="15"/>
                  </a:cubicBezTo>
                  <a:cubicBezTo>
                    <a:pt x="56" y="17"/>
                    <a:pt x="55" y="15"/>
                    <a:pt x="53" y="15"/>
                  </a:cubicBezTo>
                  <a:cubicBezTo>
                    <a:pt x="43" y="17"/>
                    <a:pt x="34" y="13"/>
                    <a:pt x="25" y="11"/>
                  </a:cubicBezTo>
                  <a:cubicBezTo>
                    <a:pt x="23" y="11"/>
                    <a:pt x="21" y="11"/>
                    <a:pt x="18" y="11"/>
                  </a:cubicBezTo>
                  <a:cubicBezTo>
                    <a:pt x="15" y="10"/>
                    <a:pt x="12" y="9"/>
                    <a:pt x="8" y="8"/>
                  </a:cubicBezTo>
                  <a:cubicBezTo>
                    <a:pt x="6" y="7"/>
                    <a:pt x="2" y="8"/>
                    <a:pt x="1" y="5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102"/>
            <p:cNvSpPr/>
            <p:nvPr/>
          </p:nvSpPr>
          <p:spPr bwMode="auto">
            <a:xfrm>
              <a:off x="6931025" y="3346450"/>
              <a:ext cx="30163" cy="15875"/>
            </a:xfrm>
            <a:custGeom>
              <a:avLst/>
              <a:gdLst>
                <a:gd name="T0" fmla="*/ 3 w 8"/>
                <a:gd name="T1" fmla="*/ 2 h 4"/>
                <a:gd name="T2" fmla="*/ 8 w 8"/>
                <a:gd name="T3" fmla="*/ 4 h 4"/>
                <a:gd name="T4" fmla="*/ 3 w 8"/>
                <a:gd name="T5" fmla="*/ 4 h 4"/>
                <a:gd name="T6" fmla="*/ 1 w 8"/>
                <a:gd name="T7" fmla="*/ 2 h 4"/>
                <a:gd name="T8" fmla="*/ 3 w 8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3" y="2"/>
                  </a:moveTo>
                  <a:cubicBezTo>
                    <a:pt x="5" y="2"/>
                    <a:pt x="8" y="2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2" y="3"/>
                    <a:pt x="1" y="2"/>
                  </a:cubicBezTo>
                  <a:cubicBezTo>
                    <a:pt x="0" y="0"/>
                    <a:pt x="2" y="1"/>
                    <a:pt x="3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103"/>
            <p:cNvSpPr/>
            <p:nvPr/>
          </p:nvSpPr>
          <p:spPr bwMode="auto">
            <a:xfrm>
              <a:off x="7932737" y="4070350"/>
              <a:ext cx="165100" cy="165100"/>
            </a:xfrm>
            <a:custGeom>
              <a:avLst/>
              <a:gdLst>
                <a:gd name="T0" fmla="*/ 1 w 44"/>
                <a:gd name="T1" fmla="*/ 38 h 44"/>
                <a:gd name="T2" fmla="*/ 4 w 44"/>
                <a:gd name="T3" fmla="*/ 32 h 44"/>
                <a:gd name="T4" fmla="*/ 7 w 44"/>
                <a:gd name="T5" fmla="*/ 31 h 44"/>
                <a:gd name="T6" fmla="*/ 7 w 44"/>
                <a:gd name="T7" fmla="*/ 28 h 44"/>
                <a:gd name="T8" fmla="*/ 9 w 44"/>
                <a:gd name="T9" fmla="*/ 28 h 44"/>
                <a:gd name="T10" fmla="*/ 11 w 44"/>
                <a:gd name="T11" fmla="*/ 25 h 44"/>
                <a:gd name="T12" fmla="*/ 16 w 44"/>
                <a:gd name="T13" fmla="*/ 24 h 44"/>
                <a:gd name="T14" fmla="*/ 19 w 44"/>
                <a:gd name="T15" fmla="*/ 21 h 44"/>
                <a:gd name="T16" fmla="*/ 22 w 44"/>
                <a:gd name="T17" fmla="*/ 17 h 44"/>
                <a:gd name="T18" fmla="*/ 25 w 44"/>
                <a:gd name="T19" fmla="*/ 14 h 44"/>
                <a:gd name="T20" fmla="*/ 29 w 44"/>
                <a:gd name="T21" fmla="*/ 15 h 44"/>
                <a:gd name="T22" fmla="*/ 28 w 44"/>
                <a:gd name="T23" fmla="*/ 10 h 44"/>
                <a:gd name="T24" fmla="*/ 33 w 44"/>
                <a:gd name="T25" fmla="*/ 3 h 44"/>
                <a:gd name="T26" fmla="*/ 37 w 44"/>
                <a:gd name="T27" fmla="*/ 0 h 44"/>
                <a:gd name="T28" fmla="*/ 42 w 44"/>
                <a:gd name="T29" fmla="*/ 3 h 44"/>
                <a:gd name="T30" fmla="*/ 43 w 44"/>
                <a:gd name="T31" fmla="*/ 10 h 44"/>
                <a:gd name="T32" fmla="*/ 42 w 44"/>
                <a:gd name="T33" fmla="*/ 14 h 44"/>
                <a:gd name="T34" fmla="*/ 39 w 44"/>
                <a:gd name="T35" fmla="*/ 14 h 44"/>
                <a:gd name="T36" fmla="*/ 37 w 44"/>
                <a:gd name="T37" fmla="*/ 21 h 44"/>
                <a:gd name="T38" fmla="*/ 32 w 44"/>
                <a:gd name="T39" fmla="*/ 22 h 44"/>
                <a:gd name="T40" fmla="*/ 28 w 44"/>
                <a:gd name="T41" fmla="*/ 32 h 44"/>
                <a:gd name="T42" fmla="*/ 25 w 44"/>
                <a:gd name="T43" fmla="*/ 38 h 44"/>
                <a:gd name="T44" fmla="*/ 22 w 44"/>
                <a:gd name="T45" fmla="*/ 41 h 44"/>
                <a:gd name="T46" fmla="*/ 11 w 44"/>
                <a:gd name="T47" fmla="*/ 36 h 44"/>
                <a:gd name="T48" fmla="*/ 5 w 44"/>
                <a:gd name="T49" fmla="*/ 38 h 44"/>
                <a:gd name="T50" fmla="*/ 4 w 44"/>
                <a:gd name="T51" fmla="*/ 35 h 44"/>
                <a:gd name="T52" fmla="*/ 1 w 44"/>
                <a:gd name="T53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44">
                  <a:moveTo>
                    <a:pt x="1" y="38"/>
                  </a:moveTo>
                  <a:cubicBezTo>
                    <a:pt x="0" y="36"/>
                    <a:pt x="3" y="34"/>
                    <a:pt x="4" y="32"/>
                  </a:cubicBezTo>
                  <a:cubicBezTo>
                    <a:pt x="4" y="32"/>
                    <a:pt x="6" y="31"/>
                    <a:pt x="7" y="31"/>
                  </a:cubicBezTo>
                  <a:cubicBezTo>
                    <a:pt x="7" y="30"/>
                    <a:pt x="6" y="28"/>
                    <a:pt x="7" y="28"/>
                  </a:cubicBezTo>
                  <a:cubicBezTo>
                    <a:pt x="7" y="28"/>
                    <a:pt x="9" y="28"/>
                    <a:pt x="9" y="28"/>
                  </a:cubicBezTo>
                  <a:cubicBezTo>
                    <a:pt x="10" y="28"/>
                    <a:pt x="10" y="25"/>
                    <a:pt x="11" y="25"/>
                  </a:cubicBezTo>
                  <a:cubicBezTo>
                    <a:pt x="13" y="24"/>
                    <a:pt x="16" y="26"/>
                    <a:pt x="16" y="24"/>
                  </a:cubicBezTo>
                  <a:cubicBezTo>
                    <a:pt x="17" y="21"/>
                    <a:pt x="16" y="22"/>
                    <a:pt x="19" y="21"/>
                  </a:cubicBezTo>
                  <a:cubicBezTo>
                    <a:pt x="22" y="21"/>
                    <a:pt x="21" y="19"/>
                    <a:pt x="22" y="17"/>
                  </a:cubicBezTo>
                  <a:cubicBezTo>
                    <a:pt x="22" y="17"/>
                    <a:pt x="26" y="20"/>
                    <a:pt x="25" y="14"/>
                  </a:cubicBezTo>
                  <a:cubicBezTo>
                    <a:pt x="27" y="14"/>
                    <a:pt x="27" y="15"/>
                    <a:pt x="29" y="15"/>
                  </a:cubicBezTo>
                  <a:cubicBezTo>
                    <a:pt x="29" y="13"/>
                    <a:pt x="27" y="12"/>
                    <a:pt x="28" y="10"/>
                  </a:cubicBezTo>
                  <a:cubicBezTo>
                    <a:pt x="33" y="11"/>
                    <a:pt x="32" y="5"/>
                    <a:pt x="33" y="3"/>
                  </a:cubicBezTo>
                  <a:cubicBezTo>
                    <a:pt x="34" y="2"/>
                    <a:pt x="38" y="3"/>
                    <a:pt x="37" y="0"/>
                  </a:cubicBezTo>
                  <a:cubicBezTo>
                    <a:pt x="39" y="1"/>
                    <a:pt x="39" y="3"/>
                    <a:pt x="42" y="3"/>
                  </a:cubicBezTo>
                  <a:cubicBezTo>
                    <a:pt x="40" y="7"/>
                    <a:pt x="44" y="6"/>
                    <a:pt x="43" y="10"/>
                  </a:cubicBezTo>
                  <a:cubicBezTo>
                    <a:pt x="41" y="10"/>
                    <a:pt x="42" y="13"/>
                    <a:pt x="42" y="14"/>
                  </a:cubicBezTo>
                  <a:cubicBezTo>
                    <a:pt x="41" y="14"/>
                    <a:pt x="39" y="14"/>
                    <a:pt x="39" y="14"/>
                  </a:cubicBezTo>
                  <a:cubicBezTo>
                    <a:pt x="38" y="15"/>
                    <a:pt x="38" y="18"/>
                    <a:pt x="37" y="21"/>
                  </a:cubicBezTo>
                  <a:cubicBezTo>
                    <a:pt x="35" y="23"/>
                    <a:pt x="35" y="20"/>
                    <a:pt x="32" y="22"/>
                  </a:cubicBezTo>
                  <a:cubicBezTo>
                    <a:pt x="28" y="24"/>
                    <a:pt x="29" y="29"/>
                    <a:pt x="28" y="32"/>
                  </a:cubicBezTo>
                  <a:cubicBezTo>
                    <a:pt x="27" y="33"/>
                    <a:pt x="23" y="33"/>
                    <a:pt x="25" y="38"/>
                  </a:cubicBezTo>
                  <a:cubicBezTo>
                    <a:pt x="22" y="37"/>
                    <a:pt x="22" y="39"/>
                    <a:pt x="22" y="41"/>
                  </a:cubicBezTo>
                  <a:cubicBezTo>
                    <a:pt x="19" y="37"/>
                    <a:pt x="11" y="44"/>
                    <a:pt x="11" y="36"/>
                  </a:cubicBezTo>
                  <a:cubicBezTo>
                    <a:pt x="10" y="37"/>
                    <a:pt x="7" y="39"/>
                    <a:pt x="5" y="38"/>
                  </a:cubicBezTo>
                  <a:cubicBezTo>
                    <a:pt x="5" y="38"/>
                    <a:pt x="4" y="35"/>
                    <a:pt x="4" y="35"/>
                  </a:cubicBezTo>
                  <a:cubicBezTo>
                    <a:pt x="1" y="35"/>
                    <a:pt x="7" y="40"/>
                    <a:pt x="1" y="38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104"/>
            <p:cNvSpPr/>
            <p:nvPr/>
          </p:nvSpPr>
          <p:spPr bwMode="auto">
            <a:xfrm>
              <a:off x="2303462" y="830262"/>
              <a:ext cx="228600" cy="168275"/>
            </a:xfrm>
            <a:custGeom>
              <a:avLst/>
              <a:gdLst>
                <a:gd name="T0" fmla="*/ 16 w 61"/>
                <a:gd name="T1" fmla="*/ 0 h 45"/>
                <a:gd name="T2" fmla="*/ 23 w 61"/>
                <a:gd name="T3" fmla="*/ 5 h 45"/>
                <a:gd name="T4" fmla="*/ 28 w 61"/>
                <a:gd name="T5" fmla="*/ 7 h 45"/>
                <a:gd name="T6" fmla="*/ 30 w 61"/>
                <a:gd name="T7" fmla="*/ 7 h 45"/>
                <a:gd name="T8" fmla="*/ 32 w 61"/>
                <a:gd name="T9" fmla="*/ 8 h 45"/>
                <a:gd name="T10" fmla="*/ 36 w 61"/>
                <a:gd name="T11" fmla="*/ 11 h 45"/>
                <a:gd name="T12" fmla="*/ 40 w 61"/>
                <a:gd name="T13" fmla="*/ 11 h 45"/>
                <a:gd name="T14" fmla="*/ 49 w 61"/>
                <a:gd name="T15" fmla="*/ 14 h 45"/>
                <a:gd name="T16" fmla="*/ 49 w 61"/>
                <a:gd name="T17" fmla="*/ 18 h 45"/>
                <a:gd name="T18" fmla="*/ 53 w 61"/>
                <a:gd name="T19" fmla="*/ 18 h 45"/>
                <a:gd name="T20" fmla="*/ 53 w 61"/>
                <a:gd name="T21" fmla="*/ 21 h 45"/>
                <a:gd name="T22" fmla="*/ 61 w 61"/>
                <a:gd name="T23" fmla="*/ 26 h 45"/>
                <a:gd name="T24" fmla="*/ 60 w 61"/>
                <a:gd name="T25" fmla="*/ 31 h 45"/>
                <a:gd name="T26" fmla="*/ 57 w 61"/>
                <a:gd name="T27" fmla="*/ 29 h 45"/>
                <a:gd name="T28" fmla="*/ 50 w 61"/>
                <a:gd name="T29" fmla="*/ 33 h 45"/>
                <a:gd name="T30" fmla="*/ 49 w 61"/>
                <a:gd name="T31" fmla="*/ 36 h 45"/>
                <a:gd name="T32" fmla="*/ 46 w 61"/>
                <a:gd name="T33" fmla="*/ 39 h 45"/>
                <a:gd name="T34" fmla="*/ 37 w 61"/>
                <a:gd name="T35" fmla="*/ 39 h 45"/>
                <a:gd name="T36" fmla="*/ 37 w 61"/>
                <a:gd name="T37" fmla="*/ 41 h 45"/>
                <a:gd name="T38" fmla="*/ 32 w 61"/>
                <a:gd name="T39" fmla="*/ 42 h 45"/>
                <a:gd name="T40" fmla="*/ 30 w 61"/>
                <a:gd name="T41" fmla="*/ 39 h 45"/>
                <a:gd name="T42" fmla="*/ 22 w 61"/>
                <a:gd name="T43" fmla="*/ 39 h 45"/>
                <a:gd name="T44" fmla="*/ 19 w 61"/>
                <a:gd name="T45" fmla="*/ 36 h 45"/>
                <a:gd name="T46" fmla="*/ 23 w 61"/>
                <a:gd name="T47" fmla="*/ 33 h 45"/>
                <a:gd name="T48" fmla="*/ 16 w 61"/>
                <a:gd name="T49" fmla="*/ 32 h 45"/>
                <a:gd name="T50" fmla="*/ 21 w 61"/>
                <a:gd name="T51" fmla="*/ 29 h 45"/>
                <a:gd name="T52" fmla="*/ 23 w 61"/>
                <a:gd name="T53" fmla="*/ 26 h 45"/>
                <a:gd name="T54" fmla="*/ 28 w 61"/>
                <a:gd name="T55" fmla="*/ 28 h 45"/>
                <a:gd name="T56" fmla="*/ 26 w 61"/>
                <a:gd name="T57" fmla="*/ 24 h 45"/>
                <a:gd name="T58" fmla="*/ 14 w 61"/>
                <a:gd name="T59" fmla="*/ 26 h 45"/>
                <a:gd name="T60" fmla="*/ 9 w 61"/>
                <a:gd name="T61" fmla="*/ 25 h 45"/>
                <a:gd name="T62" fmla="*/ 7 w 61"/>
                <a:gd name="T63" fmla="*/ 22 h 45"/>
                <a:gd name="T64" fmla="*/ 1 w 61"/>
                <a:gd name="T65" fmla="*/ 19 h 45"/>
                <a:gd name="T66" fmla="*/ 0 w 61"/>
                <a:gd name="T67" fmla="*/ 15 h 45"/>
                <a:gd name="T68" fmla="*/ 4 w 61"/>
                <a:gd name="T69" fmla="*/ 12 h 45"/>
                <a:gd name="T70" fmla="*/ 7 w 61"/>
                <a:gd name="T71" fmla="*/ 10 h 45"/>
                <a:gd name="T72" fmla="*/ 8 w 61"/>
                <a:gd name="T73" fmla="*/ 5 h 45"/>
                <a:gd name="T74" fmla="*/ 11 w 61"/>
                <a:gd name="T75" fmla="*/ 5 h 45"/>
                <a:gd name="T76" fmla="*/ 14 w 61"/>
                <a:gd name="T77" fmla="*/ 3 h 45"/>
                <a:gd name="T78" fmla="*/ 16 w 61"/>
                <a:gd name="T7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" h="45">
                  <a:moveTo>
                    <a:pt x="16" y="0"/>
                  </a:moveTo>
                  <a:cubicBezTo>
                    <a:pt x="18" y="2"/>
                    <a:pt x="22" y="2"/>
                    <a:pt x="23" y="5"/>
                  </a:cubicBezTo>
                  <a:cubicBezTo>
                    <a:pt x="26" y="4"/>
                    <a:pt x="27" y="6"/>
                    <a:pt x="28" y="7"/>
                  </a:cubicBezTo>
                  <a:cubicBezTo>
                    <a:pt x="28" y="7"/>
                    <a:pt x="30" y="6"/>
                    <a:pt x="30" y="7"/>
                  </a:cubicBezTo>
                  <a:cubicBezTo>
                    <a:pt x="31" y="7"/>
                    <a:pt x="31" y="9"/>
                    <a:pt x="32" y="8"/>
                  </a:cubicBezTo>
                  <a:cubicBezTo>
                    <a:pt x="34" y="6"/>
                    <a:pt x="33" y="9"/>
                    <a:pt x="36" y="11"/>
                  </a:cubicBezTo>
                  <a:cubicBezTo>
                    <a:pt x="37" y="12"/>
                    <a:pt x="39" y="11"/>
                    <a:pt x="40" y="11"/>
                  </a:cubicBezTo>
                  <a:cubicBezTo>
                    <a:pt x="41" y="11"/>
                    <a:pt x="43" y="16"/>
                    <a:pt x="49" y="14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2" y="17"/>
                    <a:pt x="53" y="18"/>
                  </a:cubicBezTo>
                  <a:cubicBezTo>
                    <a:pt x="53" y="18"/>
                    <a:pt x="52" y="20"/>
                    <a:pt x="53" y="21"/>
                  </a:cubicBezTo>
                  <a:cubicBezTo>
                    <a:pt x="55" y="23"/>
                    <a:pt x="58" y="24"/>
                    <a:pt x="61" y="26"/>
                  </a:cubicBezTo>
                  <a:cubicBezTo>
                    <a:pt x="61" y="28"/>
                    <a:pt x="61" y="30"/>
                    <a:pt x="60" y="31"/>
                  </a:cubicBezTo>
                  <a:cubicBezTo>
                    <a:pt x="58" y="31"/>
                    <a:pt x="57" y="29"/>
                    <a:pt x="57" y="29"/>
                  </a:cubicBezTo>
                  <a:cubicBezTo>
                    <a:pt x="54" y="30"/>
                    <a:pt x="53" y="33"/>
                    <a:pt x="50" y="33"/>
                  </a:cubicBezTo>
                  <a:cubicBezTo>
                    <a:pt x="49" y="34"/>
                    <a:pt x="49" y="35"/>
                    <a:pt x="49" y="36"/>
                  </a:cubicBezTo>
                  <a:cubicBezTo>
                    <a:pt x="46" y="36"/>
                    <a:pt x="46" y="37"/>
                    <a:pt x="46" y="39"/>
                  </a:cubicBezTo>
                  <a:cubicBezTo>
                    <a:pt x="41" y="40"/>
                    <a:pt x="40" y="36"/>
                    <a:pt x="37" y="39"/>
                  </a:cubicBezTo>
                  <a:cubicBezTo>
                    <a:pt x="36" y="39"/>
                    <a:pt x="37" y="41"/>
                    <a:pt x="37" y="41"/>
                  </a:cubicBezTo>
                  <a:cubicBezTo>
                    <a:pt x="37" y="45"/>
                    <a:pt x="32" y="37"/>
                    <a:pt x="32" y="42"/>
                  </a:cubicBezTo>
                  <a:cubicBezTo>
                    <a:pt x="30" y="42"/>
                    <a:pt x="31" y="40"/>
                    <a:pt x="30" y="39"/>
                  </a:cubicBezTo>
                  <a:cubicBezTo>
                    <a:pt x="27" y="42"/>
                    <a:pt x="26" y="38"/>
                    <a:pt x="22" y="39"/>
                  </a:cubicBezTo>
                  <a:cubicBezTo>
                    <a:pt x="22" y="37"/>
                    <a:pt x="21" y="36"/>
                    <a:pt x="19" y="36"/>
                  </a:cubicBezTo>
                  <a:cubicBezTo>
                    <a:pt x="19" y="34"/>
                    <a:pt x="23" y="36"/>
                    <a:pt x="23" y="33"/>
                  </a:cubicBezTo>
                  <a:cubicBezTo>
                    <a:pt x="24" y="30"/>
                    <a:pt x="18" y="33"/>
                    <a:pt x="16" y="32"/>
                  </a:cubicBezTo>
                  <a:cubicBezTo>
                    <a:pt x="15" y="28"/>
                    <a:pt x="19" y="30"/>
                    <a:pt x="21" y="29"/>
                  </a:cubicBezTo>
                  <a:cubicBezTo>
                    <a:pt x="21" y="29"/>
                    <a:pt x="23" y="26"/>
                    <a:pt x="23" y="26"/>
                  </a:cubicBezTo>
                  <a:cubicBezTo>
                    <a:pt x="24" y="26"/>
                    <a:pt x="26" y="29"/>
                    <a:pt x="28" y="28"/>
                  </a:cubicBezTo>
                  <a:cubicBezTo>
                    <a:pt x="28" y="26"/>
                    <a:pt x="26" y="25"/>
                    <a:pt x="26" y="24"/>
                  </a:cubicBezTo>
                  <a:cubicBezTo>
                    <a:pt x="25" y="25"/>
                    <a:pt x="16" y="24"/>
                    <a:pt x="14" y="26"/>
                  </a:cubicBezTo>
                  <a:cubicBezTo>
                    <a:pt x="11" y="29"/>
                    <a:pt x="13" y="26"/>
                    <a:pt x="9" y="25"/>
                  </a:cubicBezTo>
                  <a:cubicBezTo>
                    <a:pt x="5" y="24"/>
                    <a:pt x="2" y="26"/>
                    <a:pt x="7" y="22"/>
                  </a:cubicBezTo>
                  <a:cubicBezTo>
                    <a:pt x="6" y="20"/>
                    <a:pt x="2" y="21"/>
                    <a:pt x="1" y="19"/>
                  </a:cubicBezTo>
                  <a:cubicBezTo>
                    <a:pt x="3" y="17"/>
                    <a:pt x="6" y="13"/>
                    <a:pt x="0" y="15"/>
                  </a:cubicBezTo>
                  <a:cubicBezTo>
                    <a:pt x="0" y="14"/>
                    <a:pt x="1" y="12"/>
                    <a:pt x="4" y="12"/>
                  </a:cubicBezTo>
                  <a:cubicBezTo>
                    <a:pt x="5" y="12"/>
                    <a:pt x="5" y="10"/>
                    <a:pt x="7" y="10"/>
                  </a:cubicBezTo>
                  <a:cubicBezTo>
                    <a:pt x="9" y="10"/>
                    <a:pt x="7" y="7"/>
                    <a:pt x="8" y="5"/>
                  </a:cubicBezTo>
                  <a:cubicBezTo>
                    <a:pt x="8" y="5"/>
                    <a:pt x="10" y="6"/>
                    <a:pt x="11" y="5"/>
                  </a:cubicBezTo>
                  <a:cubicBezTo>
                    <a:pt x="12" y="5"/>
                    <a:pt x="12" y="3"/>
                    <a:pt x="14" y="3"/>
                  </a:cubicBezTo>
                  <a:cubicBezTo>
                    <a:pt x="14" y="1"/>
                    <a:pt x="16" y="2"/>
                    <a:pt x="16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105"/>
            <p:cNvSpPr/>
            <p:nvPr/>
          </p:nvSpPr>
          <p:spPr bwMode="auto">
            <a:xfrm>
              <a:off x="4598987" y="893762"/>
              <a:ext cx="306388" cy="153988"/>
            </a:xfrm>
            <a:custGeom>
              <a:avLst/>
              <a:gdLst>
                <a:gd name="T0" fmla="*/ 29 w 82"/>
                <a:gd name="T1" fmla="*/ 28 h 41"/>
                <a:gd name="T2" fmla="*/ 26 w 82"/>
                <a:gd name="T3" fmla="*/ 29 h 41"/>
                <a:gd name="T4" fmla="*/ 19 w 82"/>
                <a:gd name="T5" fmla="*/ 28 h 41"/>
                <a:gd name="T6" fmla="*/ 23 w 82"/>
                <a:gd name="T7" fmla="*/ 25 h 41"/>
                <a:gd name="T8" fmla="*/ 31 w 82"/>
                <a:gd name="T9" fmla="*/ 19 h 41"/>
                <a:gd name="T10" fmla="*/ 29 w 82"/>
                <a:gd name="T11" fmla="*/ 15 h 41"/>
                <a:gd name="T12" fmla="*/ 22 w 82"/>
                <a:gd name="T13" fmla="*/ 15 h 41"/>
                <a:gd name="T14" fmla="*/ 15 w 82"/>
                <a:gd name="T15" fmla="*/ 21 h 41"/>
                <a:gd name="T16" fmla="*/ 5 w 82"/>
                <a:gd name="T17" fmla="*/ 19 h 41"/>
                <a:gd name="T18" fmla="*/ 6 w 82"/>
                <a:gd name="T19" fmla="*/ 9 h 41"/>
                <a:gd name="T20" fmla="*/ 3 w 82"/>
                <a:gd name="T21" fmla="*/ 11 h 41"/>
                <a:gd name="T22" fmla="*/ 2 w 82"/>
                <a:gd name="T23" fmla="*/ 4 h 41"/>
                <a:gd name="T24" fmla="*/ 5 w 82"/>
                <a:gd name="T25" fmla="*/ 5 h 41"/>
                <a:gd name="T26" fmla="*/ 13 w 82"/>
                <a:gd name="T27" fmla="*/ 2 h 41"/>
                <a:gd name="T28" fmla="*/ 15 w 82"/>
                <a:gd name="T29" fmla="*/ 7 h 41"/>
                <a:gd name="T30" fmla="*/ 26 w 82"/>
                <a:gd name="T31" fmla="*/ 8 h 41"/>
                <a:gd name="T32" fmla="*/ 30 w 82"/>
                <a:gd name="T33" fmla="*/ 2 h 41"/>
                <a:gd name="T34" fmla="*/ 44 w 82"/>
                <a:gd name="T35" fmla="*/ 4 h 41"/>
                <a:gd name="T36" fmla="*/ 45 w 82"/>
                <a:gd name="T37" fmla="*/ 4 h 41"/>
                <a:gd name="T38" fmla="*/ 51 w 82"/>
                <a:gd name="T39" fmla="*/ 8 h 41"/>
                <a:gd name="T40" fmla="*/ 50 w 82"/>
                <a:gd name="T41" fmla="*/ 11 h 41"/>
                <a:gd name="T42" fmla="*/ 57 w 82"/>
                <a:gd name="T43" fmla="*/ 9 h 41"/>
                <a:gd name="T44" fmla="*/ 65 w 82"/>
                <a:gd name="T45" fmla="*/ 12 h 41"/>
                <a:gd name="T46" fmla="*/ 67 w 82"/>
                <a:gd name="T47" fmla="*/ 15 h 41"/>
                <a:gd name="T48" fmla="*/ 68 w 82"/>
                <a:gd name="T49" fmla="*/ 16 h 41"/>
                <a:gd name="T50" fmla="*/ 69 w 82"/>
                <a:gd name="T51" fmla="*/ 19 h 41"/>
                <a:gd name="T52" fmla="*/ 72 w 82"/>
                <a:gd name="T53" fmla="*/ 19 h 41"/>
                <a:gd name="T54" fmla="*/ 72 w 82"/>
                <a:gd name="T55" fmla="*/ 22 h 41"/>
                <a:gd name="T56" fmla="*/ 75 w 82"/>
                <a:gd name="T57" fmla="*/ 22 h 41"/>
                <a:gd name="T58" fmla="*/ 76 w 82"/>
                <a:gd name="T59" fmla="*/ 26 h 41"/>
                <a:gd name="T60" fmla="*/ 81 w 82"/>
                <a:gd name="T61" fmla="*/ 26 h 41"/>
                <a:gd name="T62" fmla="*/ 76 w 82"/>
                <a:gd name="T63" fmla="*/ 29 h 41"/>
                <a:gd name="T64" fmla="*/ 76 w 82"/>
                <a:gd name="T65" fmla="*/ 30 h 41"/>
                <a:gd name="T66" fmla="*/ 62 w 82"/>
                <a:gd name="T67" fmla="*/ 30 h 41"/>
                <a:gd name="T68" fmla="*/ 62 w 82"/>
                <a:gd name="T69" fmla="*/ 22 h 41"/>
                <a:gd name="T70" fmla="*/ 48 w 82"/>
                <a:gd name="T71" fmla="*/ 21 h 41"/>
                <a:gd name="T72" fmla="*/ 47 w 82"/>
                <a:gd name="T73" fmla="*/ 25 h 41"/>
                <a:gd name="T74" fmla="*/ 44 w 82"/>
                <a:gd name="T75" fmla="*/ 25 h 41"/>
                <a:gd name="T76" fmla="*/ 41 w 82"/>
                <a:gd name="T77" fmla="*/ 28 h 41"/>
                <a:gd name="T78" fmla="*/ 43 w 82"/>
                <a:gd name="T79" fmla="*/ 29 h 41"/>
                <a:gd name="T80" fmla="*/ 38 w 82"/>
                <a:gd name="T81" fmla="*/ 30 h 41"/>
                <a:gd name="T82" fmla="*/ 38 w 82"/>
                <a:gd name="T83" fmla="*/ 39 h 41"/>
                <a:gd name="T84" fmla="*/ 20 w 82"/>
                <a:gd name="T85" fmla="*/ 33 h 41"/>
                <a:gd name="T86" fmla="*/ 24 w 82"/>
                <a:gd name="T87" fmla="*/ 30 h 41"/>
                <a:gd name="T88" fmla="*/ 30 w 82"/>
                <a:gd name="T89" fmla="*/ 30 h 41"/>
                <a:gd name="T90" fmla="*/ 29 w 82"/>
                <a:gd name="T91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" h="41">
                  <a:moveTo>
                    <a:pt x="29" y="28"/>
                  </a:moveTo>
                  <a:cubicBezTo>
                    <a:pt x="28" y="25"/>
                    <a:pt x="26" y="29"/>
                    <a:pt x="26" y="29"/>
                  </a:cubicBezTo>
                  <a:cubicBezTo>
                    <a:pt x="24" y="29"/>
                    <a:pt x="22" y="26"/>
                    <a:pt x="19" y="28"/>
                  </a:cubicBezTo>
                  <a:cubicBezTo>
                    <a:pt x="19" y="25"/>
                    <a:pt x="21" y="26"/>
                    <a:pt x="23" y="25"/>
                  </a:cubicBezTo>
                  <a:cubicBezTo>
                    <a:pt x="26" y="23"/>
                    <a:pt x="28" y="20"/>
                    <a:pt x="31" y="19"/>
                  </a:cubicBezTo>
                  <a:cubicBezTo>
                    <a:pt x="31" y="18"/>
                    <a:pt x="28" y="18"/>
                    <a:pt x="29" y="15"/>
                  </a:cubicBezTo>
                  <a:cubicBezTo>
                    <a:pt x="26" y="14"/>
                    <a:pt x="23" y="19"/>
                    <a:pt x="22" y="15"/>
                  </a:cubicBezTo>
                  <a:cubicBezTo>
                    <a:pt x="20" y="17"/>
                    <a:pt x="17" y="19"/>
                    <a:pt x="15" y="21"/>
                  </a:cubicBezTo>
                  <a:cubicBezTo>
                    <a:pt x="10" y="21"/>
                    <a:pt x="10" y="18"/>
                    <a:pt x="5" y="19"/>
                  </a:cubicBezTo>
                  <a:cubicBezTo>
                    <a:pt x="8" y="17"/>
                    <a:pt x="8" y="14"/>
                    <a:pt x="6" y="9"/>
                  </a:cubicBezTo>
                  <a:cubicBezTo>
                    <a:pt x="5" y="9"/>
                    <a:pt x="4" y="10"/>
                    <a:pt x="3" y="11"/>
                  </a:cubicBezTo>
                  <a:cubicBezTo>
                    <a:pt x="0" y="11"/>
                    <a:pt x="3" y="6"/>
                    <a:pt x="2" y="4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6" y="2"/>
                    <a:pt x="13" y="6"/>
                    <a:pt x="13" y="2"/>
                  </a:cubicBezTo>
                  <a:cubicBezTo>
                    <a:pt x="15" y="3"/>
                    <a:pt x="14" y="5"/>
                    <a:pt x="15" y="7"/>
                  </a:cubicBezTo>
                  <a:cubicBezTo>
                    <a:pt x="20" y="8"/>
                    <a:pt x="25" y="0"/>
                    <a:pt x="26" y="8"/>
                  </a:cubicBezTo>
                  <a:cubicBezTo>
                    <a:pt x="30" y="8"/>
                    <a:pt x="30" y="6"/>
                    <a:pt x="30" y="2"/>
                  </a:cubicBezTo>
                  <a:cubicBezTo>
                    <a:pt x="34" y="4"/>
                    <a:pt x="38" y="3"/>
                    <a:pt x="44" y="4"/>
                  </a:cubicBezTo>
                  <a:cubicBezTo>
                    <a:pt x="45" y="4"/>
                    <a:pt x="45" y="6"/>
                    <a:pt x="45" y="4"/>
                  </a:cubicBezTo>
                  <a:cubicBezTo>
                    <a:pt x="48" y="4"/>
                    <a:pt x="46" y="10"/>
                    <a:pt x="51" y="8"/>
                  </a:cubicBezTo>
                  <a:cubicBezTo>
                    <a:pt x="51" y="9"/>
                    <a:pt x="50" y="9"/>
                    <a:pt x="50" y="11"/>
                  </a:cubicBezTo>
                  <a:cubicBezTo>
                    <a:pt x="52" y="10"/>
                    <a:pt x="57" y="12"/>
                    <a:pt x="57" y="9"/>
                  </a:cubicBezTo>
                  <a:cubicBezTo>
                    <a:pt x="58" y="11"/>
                    <a:pt x="59" y="13"/>
                    <a:pt x="65" y="12"/>
                  </a:cubicBezTo>
                  <a:cubicBezTo>
                    <a:pt x="63" y="15"/>
                    <a:pt x="64" y="14"/>
                    <a:pt x="67" y="15"/>
                  </a:cubicBezTo>
                  <a:cubicBezTo>
                    <a:pt x="67" y="15"/>
                    <a:pt x="66" y="16"/>
                    <a:pt x="68" y="16"/>
                  </a:cubicBezTo>
                  <a:cubicBezTo>
                    <a:pt x="70" y="17"/>
                    <a:pt x="68" y="18"/>
                    <a:pt x="69" y="19"/>
                  </a:cubicBezTo>
                  <a:cubicBezTo>
                    <a:pt x="70" y="20"/>
                    <a:pt x="72" y="19"/>
                    <a:pt x="72" y="19"/>
                  </a:cubicBezTo>
                  <a:cubicBezTo>
                    <a:pt x="73" y="20"/>
                    <a:pt x="72" y="22"/>
                    <a:pt x="72" y="22"/>
                  </a:cubicBezTo>
                  <a:cubicBezTo>
                    <a:pt x="73" y="23"/>
                    <a:pt x="75" y="22"/>
                    <a:pt x="75" y="22"/>
                  </a:cubicBezTo>
                  <a:cubicBezTo>
                    <a:pt x="76" y="23"/>
                    <a:pt x="75" y="25"/>
                    <a:pt x="76" y="26"/>
                  </a:cubicBezTo>
                  <a:cubicBezTo>
                    <a:pt x="79" y="27"/>
                    <a:pt x="80" y="24"/>
                    <a:pt x="81" y="26"/>
                  </a:cubicBezTo>
                  <a:cubicBezTo>
                    <a:pt x="82" y="30"/>
                    <a:pt x="77" y="28"/>
                    <a:pt x="76" y="29"/>
                  </a:cubicBezTo>
                  <a:cubicBezTo>
                    <a:pt x="76" y="29"/>
                    <a:pt x="76" y="30"/>
                    <a:pt x="76" y="30"/>
                  </a:cubicBezTo>
                  <a:cubicBezTo>
                    <a:pt x="73" y="32"/>
                    <a:pt x="67" y="30"/>
                    <a:pt x="62" y="30"/>
                  </a:cubicBezTo>
                  <a:cubicBezTo>
                    <a:pt x="61" y="26"/>
                    <a:pt x="62" y="27"/>
                    <a:pt x="62" y="22"/>
                  </a:cubicBezTo>
                  <a:cubicBezTo>
                    <a:pt x="61" y="18"/>
                    <a:pt x="51" y="18"/>
                    <a:pt x="48" y="21"/>
                  </a:cubicBezTo>
                  <a:cubicBezTo>
                    <a:pt x="46" y="21"/>
                    <a:pt x="48" y="24"/>
                    <a:pt x="47" y="25"/>
                  </a:cubicBezTo>
                  <a:cubicBezTo>
                    <a:pt x="47" y="25"/>
                    <a:pt x="44" y="24"/>
                    <a:pt x="44" y="25"/>
                  </a:cubicBezTo>
                  <a:cubicBezTo>
                    <a:pt x="43" y="26"/>
                    <a:pt x="44" y="28"/>
                    <a:pt x="41" y="28"/>
                  </a:cubicBezTo>
                  <a:cubicBezTo>
                    <a:pt x="41" y="29"/>
                    <a:pt x="42" y="29"/>
                    <a:pt x="43" y="29"/>
                  </a:cubicBezTo>
                  <a:cubicBezTo>
                    <a:pt x="42" y="31"/>
                    <a:pt x="40" y="30"/>
                    <a:pt x="38" y="30"/>
                  </a:cubicBezTo>
                  <a:cubicBezTo>
                    <a:pt x="37" y="35"/>
                    <a:pt x="38" y="34"/>
                    <a:pt x="38" y="39"/>
                  </a:cubicBezTo>
                  <a:cubicBezTo>
                    <a:pt x="34" y="40"/>
                    <a:pt x="21" y="41"/>
                    <a:pt x="20" y="33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8" y="30"/>
                    <a:pt x="27" y="33"/>
                    <a:pt x="30" y="30"/>
                  </a:cubicBezTo>
                  <a:cubicBezTo>
                    <a:pt x="29" y="29"/>
                    <a:pt x="26" y="28"/>
                    <a:pt x="29" y="28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106"/>
            <p:cNvSpPr/>
            <p:nvPr/>
          </p:nvSpPr>
          <p:spPr bwMode="auto">
            <a:xfrm>
              <a:off x="1736725" y="1014412"/>
              <a:ext cx="146050" cy="74613"/>
            </a:xfrm>
            <a:custGeom>
              <a:avLst/>
              <a:gdLst>
                <a:gd name="T0" fmla="*/ 38 w 39"/>
                <a:gd name="T1" fmla="*/ 3 h 20"/>
                <a:gd name="T2" fmla="*/ 38 w 39"/>
                <a:gd name="T3" fmla="*/ 7 h 20"/>
                <a:gd name="T4" fmla="*/ 36 w 39"/>
                <a:gd name="T5" fmla="*/ 7 h 20"/>
                <a:gd name="T6" fmla="*/ 36 w 39"/>
                <a:gd name="T7" fmla="*/ 11 h 20"/>
                <a:gd name="T8" fmla="*/ 31 w 39"/>
                <a:gd name="T9" fmla="*/ 14 h 20"/>
                <a:gd name="T10" fmla="*/ 27 w 39"/>
                <a:gd name="T11" fmla="*/ 10 h 20"/>
                <a:gd name="T12" fmla="*/ 23 w 39"/>
                <a:gd name="T13" fmla="*/ 13 h 20"/>
                <a:gd name="T14" fmla="*/ 17 w 39"/>
                <a:gd name="T15" fmla="*/ 18 h 20"/>
                <a:gd name="T16" fmla="*/ 2 w 39"/>
                <a:gd name="T17" fmla="*/ 18 h 20"/>
                <a:gd name="T18" fmla="*/ 0 w 39"/>
                <a:gd name="T19" fmla="*/ 13 h 20"/>
                <a:gd name="T20" fmla="*/ 6 w 39"/>
                <a:gd name="T21" fmla="*/ 14 h 20"/>
                <a:gd name="T22" fmla="*/ 12 w 39"/>
                <a:gd name="T23" fmla="*/ 10 h 20"/>
                <a:gd name="T24" fmla="*/ 14 w 39"/>
                <a:gd name="T25" fmla="*/ 7 h 20"/>
                <a:gd name="T26" fmla="*/ 19 w 39"/>
                <a:gd name="T27" fmla="*/ 6 h 20"/>
                <a:gd name="T28" fmla="*/ 20 w 39"/>
                <a:gd name="T29" fmla="*/ 6 h 20"/>
                <a:gd name="T30" fmla="*/ 23 w 39"/>
                <a:gd name="T31" fmla="*/ 3 h 20"/>
                <a:gd name="T32" fmla="*/ 28 w 39"/>
                <a:gd name="T33" fmla="*/ 3 h 20"/>
                <a:gd name="T34" fmla="*/ 38 w 39"/>
                <a:gd name="T3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8" y="3"/>
                  </a:moveTo>
                  <a:cubicBezTo>
                    <a:pt x="38" y="3"/>
                    <a:pt x="39" y="6"/>
                    <a:pt x="38" y="7"/>
                  </a:cubicBezTo>
                  <a:cubicBezTo>
                    <a:pt x="38" y="7"/>
                    <a:pt x="36" y="6"/>
                    <a:pt x="36" y="7"/>
                  </a:cubicBezTo>
                  <a:cubicBezTo>
                    <a:pt x="35" y="7"/>
                    <a:pt x="37" y="11"/>
                    <a:pt x="36" y="11"/>
                  </a:cubicBezTo>
                  <a:cubicBezTo>
                    <a:pt x="34" y="11"/>
                    <a:pt x="32" y="9"/>
                    <a:pt x="31" y="14"/>
                  </a:cubicBezTo>
                  <a:cubicBezTo>
                    <a:pt x="29" y="14"/>
                    <a:pt x="30" y="9"/>
                    <a:pt x="27" y="10"/>
                  </a:cubicBezTo>
                  <a:cubicBezTo>
                    <a:pt x="24" y="9"/>
                    <a:pt x="25" y="12"/>
                    <a:pt x="23" y="13"/>
                  </a:cubicBezTo>
                  <a:cubicBezTo>
                    <a:pt x="21" y="15"/>
                    <a:pt x="17" y="14"/>
                    <a:pt x="17" y="18"/>
                  </a:cubicBezTo>
                  <a:cubicBezTo>
                    <a:pt x="11" y="20"/>
                    <a:pt x="8" y="19"/>
                    <a:pt x="2" y="18"/>
                  </a:cubicBezTo>
                  <a:cubicBezTo>
                    <a:pt x="2" y="16"/>
                    <a:pt x="0" y="15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ubicBezTo>
                    <a:pt x="9" y="14"/>
                    <a:pt x="9" y="10"/>
                    <a:pt x="12" y="10"/>
                  </a:cubicBezTo>
                  <a:cubicBezTo>
                    <a:pt x="12" y="10"/>
                    <a:pt x="14" y="6"/>
                    <a:pt x="14" y="7"/>
                  </a:cubicBezTo>
                  <a:cubicBezTo>
                    <a:pt x="17" y="10"/>
                    <a:pt x="15" y="6"/>
                    <a:pt x="19" y="6"/>
                  </a:cubicBezTo>
                  <a:cubicBezTo>
                    <a:pt x="19" y="5"/>
                    <a:pt x="20" y="6"/>
                    <a:pt x="20" y="6"/>
                  </a:cubicBezTo>
                  <a:cubicBezTo>
                    <a:pt x="21" y="5"/>
                    <a:pt x="23" y="3"/>
                    <a:pt x="23" y="3"/>
                  </a:cubicBezTo>
                  <a:cubicBezTo>
                    <a:pt x="25" y="2"/>
                    <a:pt x="27" y="3"/>
                    <a:pt x="28" y="3"/>
                  </a:cubicBezTo>
                  <a:cubicBezTo>
                    <a:pt x="30" y="2"/>
                    <a:pt x="35" y="0"/>
                    <a:pt x="38" y="3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107"/>
            <p:cNvSpPr/>
            <p:nvPr/>
          </p:nvSpPr>
          <p:spPr bwMode="auto">
            <a:xfrm>
              <a:off x="2135187" y="1042987"/>
              <a:ext cx="146050" cy="76200"/>
            </a:xfrm>
            <a:custGeom>
              <a:avLst/>
              <a:gdLst>
                <a:gd name="T0" fmla="*/ 35 w 39"/>
                <a:gd name="T1" fmla="*/ 2 h 20"/>
                <a:gd name="T2" fmla="*/ 39 w 39"/>
                <a:gd name="T3" fmla="*/ 14 h 20"/>
                <a:gd name="T4" fmla="*/ 36 w 39"/>
                <a:gd name="T5" fmla="*/ 13 h 20"/>
                <a:gd name="T6" fmla="*/ 36 w 39"/>
                <a:gd name="T7" fmla="*/ 17 h 20"/>
                <a:gd name="T8" fmla="*/ 31 w 39"/>
                <a:gd name="T9" fmla="*/ 19 h 20"/>
                <a:gd name="T10" fmla="*/ 29 w 39"/>
                <a:gd name="T11" fmla="*/ 20 h 20"/>
                <a:gd name="T12" fmla="*/ 25 w 39"/>
                <a:gd name="T13" fmla="*/ 20 h 20"/>
                <a:gd name="T14" fmla="*/ 25 w 39"/>
                <a:gd name="T15" fmla="*/ 14 h 20"/>
                <a:gd name="T16" fmla="*/ 11 w 39"/>
                <a:gd name="T17" fmla="*/ 13 h 20"/>
                <a:gd name="T18" fmla="*/ 0 w 39"/>
                <a:gd name="T19" fmla="*/ 6 h 20"/>
                <a:gd name="T20" fmla="*/ 1 w 39"/>
                <a:gd name="T21" fmla="*/ 3 h 20"/>
                <a:gd name="T22" fmla="*/ 4 w 39"/>
                <a:gd name="T23" fmla="*/ 5 h 20"/>
                <a:gd name="T24" fmla="*/ 11 w 39"/>
                <a:gd name="T25" fmla="*/ 7 h 20"/>
                <a:gd name="T26" fmla="*/ 14 w 39"/>
                <a:gd name="T27" fmla="*/ 7 h 20"/>
                <a:gd name="T28" fmla="*/ 15 w 39"/>
                <a:gd name="T29" fmla="*/ 10 h 20"/>
                <a:gd name="T30" fmla="*/ 16 w 39"/>
                <a:gd name="T31" fmla="*/ 5 h 20"/>
                <a:gd name="T32" fmla="*/ 19 w 39"/>
                <a:gd name="T33" fmla="*/ 7 h 20"/>
                <a:gd name="T34" fmla="*/ 35 w 39"/>
                <a:gd name="T3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5" y="2"/>
                  </a:moveTo>
                  <a:cubicBezTo>
                    <a:pt x="33" y="9"/>
                    <a:pt x="39" y="9"/>
                    <a:pt x="39" y="14"/>
                  </a:cubicBezTo>
                  <a:cubicBezTo>
                    <a:pt x="38" y="15"/>
                    <a:pt x="37" y="12"/>
                    <a:pt x="36" y="13"/>
                  </a:cubicBezTo>
                  <a:cubicBezTo>
                    <a:pt x="35" y="14"/>
                    <a:pt x="37" y="17"/>
                    <a:pt x="36" y="17"/>
                  </a:cubicBezTo>
                  <a:cubicBezTo>
                    <a:pt x="35" y="18"/>
                    <a:pt x="32" y="18"/>
                    <a:pt x="31" y="19"/>
                  </a:cubicBezTo>
                  <a:cubicBezTo>
                    <a:pt x="30" y="19"/>
                    <a:pt x="30" y="20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3" y="18"/>
                    <a:pt x="23" y="16"/>
                    <a:pt x="25" y="14"/>
                  </a:cubicBezTo>
                  <a:cubicBezTo>
                    <a:pt x="20" y="17"/>
                    <a:pt x="17" y="13"/>
                    <a:pt x="11" y="13"/>
                  </a:cubicBezTo>
                  <a:cubicBezTo>
                    <a:pt x="10" y="8"/>
                    <a:pt x="3" y="9"/>
                    <a:pt x="0" y="6"/>
                  </a:cubicBezTo>
                  <a:cubicBezTo>
                    <a:pt x="0" y="6"/>
                    <a:pt x="1" y="3"/>
                    <a:pt x="1" y="3"/>
                  </a:cubicBezTo>
                  <a:cubicBezTo>
                    <a:pt x="3" y="2"/>
                    <a:pt x="3" y="4"/>
                    <a:pt x="4" y="5"/>
                  </a:cubicBezTo>
                  <a:cubicBezTo>
                    <a:pt x="6" y="5"/>
                    <a:pt x="10" y="6"/>
                    <a:pt x="11" y="7"/>
                  </a:cubicBezTo>
                  <a:cubicBezTo>
                    <a:pt x="11" y="8"/>
                    <a:pt x="13" y="7"/>
                    <a:pt x="14" y="7"/>
                  </a:cubicBezTo>
                  <a:cubicBezTo>
                    <a:pt x="14" y="8"/>
                    <a:pt x="13" y="11"/>
                    <a:pt x="15" y="10"/>
                  </a:cubicBezTo>
                  <a:cubicBezTo>
                    <a:pt x="19" y="9"/>
                    <a:pt x="13" y="6"/>
                    <a:pt x="16" y="5"/>
                  </a:cubicBezTo>
                  <a:cubicBezTo>
                    <a:pt x="19" y="3"/>
                    <a:pt x="19" y="7"/>
                    <a:pt x="19" y="7"/>
                  </a:cubicBezTo>
                  <a:cubicBezTo>
                    <a:pt x="24" y="7"/>
                    <a:pt x="26" y="0"/>
                    <a:pt x="35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108"/>
            <p:cNvSpPr/>
            <p:nvPr/>
          </p:nvSpPr>
          <p:spPr bwMode="auto">
            <a:xfrm>
              <a:off x="1852612" y="1047750"/>
              <a:ext cx="258763" cy="96838"/>
            </a:xfrm>
            <a:custGeom>
              <a:avLst/>
              <a:gdLst>
                <a:gd name="T0" fmla="*/ 31 w 69"/>
                <a:gd name="T1" fmla="*/ 9 h 26"/>
                <a:gd name="T2" fmla="*/ 45 w 69"/>
                <a:gd name="T3" fmla="*/ 15 h 26"/>
                <a:gd name="T4" fmla="*/ 45 w 69"/>
                <a:gd name="T5" fmla="*/ 8 h 26"/>
                <a:gd name="T6" fmla="*/ 41 w 69"/>
                <a:gd name="T7" fmla="*/ 2 h 26"/>
                <a:gd name="T8" fmla="*/ 51 w 69"/>
                <a:gd name="T9" fmla="*/ 1 h 26"/>
                <a:gd name="T10" fmla="*/ 54 w 69"/>
                <a:gd name="T11" fmla="*/ 4 h 26"/>
                <a:gd name="T12" fmla="*/ 54 w 69"/>
                <a:gd name="T13" fmla="*/ 6 h 26"/>
                <a:gd name="T14" fmla="*/ 59 w 69"/>
                <a:gd name="T15" fmla="*/ 11 h 26"/>
                <a:gd name="T16" fmla="*/ 63 w 69"/>
                <a:gd name="T17" fmla="*/ 8 h 26"/>
                <a:gd name="T18" fmla="*/ 68 w 69"/>
                <a:gd name="T19" fmla="*/ 11 h 26"/>
                <a:gd name="T20" fmla="*/ 69 w 69"/>
                <a:gd name="T21" fmla="*/ 13 h 26"/>
                <a:gd name="T22" fmla="*/ 68 w 69"/>
                <a:gd name="T23" fmla="*/ 19 h 26"/>
                <a:gd name="T24" fmla="*/ 59 w 69"/>
                <a:gd name="T25" fmla="*/ 20 h 26"/>
                <a:gd name="T26" fmla="*/ 54 w 69"/>
                <a:gd name="T27" fmla="*/ 19 h 26"/>
                <a:gd name="T28" fmla="*/ 41 w 69"/>
                <a:gd name="T29" fmla="*/ 22 h 26"/>
                <a:gd name="T30" fmla="*/ 38 w 69"/>
                <a:gd name="T31" fmla="*/ 22 h 26"/>
                <a:gd name="T32" fmla="*/ 34 w 69"/>
                <a:gd name="T33" fmla="*/ 23 h 26"/>
                <a:gd name="T34" fmla="*/ 20 w 69"/>
                <a:gd name="T35" fmla="*/ 26 h 26"/>
                <a:gd name="T36" fmla="*/ 33 w 69"/>
                <a:gd name="T37" fmla="*/ 22 h 26"/>
                <a:gd name="T38" fmla="*/ 26 w 69"/>
                <a:gd name="T39" fmla="*/ 19 h 26"/>
                <a:gd name="T40" fmla="*/ 20 w 69"/>
                <a:gd name="T41" fmla="*/ 16 h 26"/>
                <a:gd name="T42" fmla="*/ 14 w 69"/>
                <a:gd name="T43" fmla="*/ 19 h 26"/>
                <a:gd name="T44" fmla="*/ 10 w 69"/>
                <a:gd name="T45" fmla="*/ 18 h 26"/>
                <a:gd name="T46" fmla="*/ 0 w 69"/>
                <a:gd name="T47" fmla="*/ 16 h 26"/>
                <a:gd name="T48" fmla="*/ 3 w 69"/>
                <a:gd name="T49" fmla="*/ 13 h 26"/>
                <a:gd name="T50" fmla="*/ 5 w 69"/>
                <a:gd name="T51" fmla="*/ 9 h 26"/>
                <a:gd name="T52" fmla="*/ 10 w 69"/>
                <a:gd name="T53" fmla="*/ 8 h 26"/>
                <a:gd name="T54" fmla="*/ 9 w 69"/>
                <a:gd name="T55" fmla="*/ 5 h 26"/>
                <a:gd name="T56" fmla="*/ 12 w 69"/>
                <a:gd name="T57" fmla="*/ 5 h 26"/>
                <a:gd name="T58" fmla="*/ 16 w 69"/>
                <a:gd name="T59" fmla="*/ 4 h 26"/>
                <a:gd name="T60" fmla="*/ 23 w 69"/>
                <a:gd name="T61" fmla="*/ 5 h 26"/>
                <a:gd name="T62" fmla="*/ 24 w 69"/>
                <a:gd name="T63" fmla="*/ 8 h 26"/>
                <a:gd name="T64" fmla="*/ 27 w 69"/>
                <a:gd name="T65" fmla="*/ 8 h 26"/>
                <a:gd name="T66" fmla="*/ 27 w 69"/>
                <a:gd name="T67" fmla="*/ 12 h 26"/>
                <a:gd name="T68" fmla="*/ 31 w 69"/>
                <a:gd name="T6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26">
                  <a:moveTo>
                    <a:pt x="31" y="9"/>
                  </a:moveTo>
                  <a:cubicBezTo>
                    <a:pt x="30" y="14"/>
                    <a:pt x="43" y="12"/>
                    <a:pt x="45" y="15"/>
                  </a:cubicBezTo>
                  <a:cubicBezTo>
                    <a:pt x="48" y="9"/>
                    <a:pt x="36" y="8"/>
                    <a:pt x="45" y="8"/>
                  </a:cubicBezTo>
                  <a:cubicBezTo>
                    <a:pt x="47" y="2"/>
                    <a:pt x="39" y="7"/>
                    <a:pt x="41" y="2"/>
                  </a:cubicBezTo>
                  <a:cubicBezTo>
                    <a:pt x="45" y="3"/>
                    <a:pt x="46" y="0"/>
                    <a:pt x="51" y="1"/>
                  </a:cubicBezTo>
                  <a:cubicBezTo>
                    <a:pt x="50" y="4"/>
                    <a:pt x="53" y="3"/>
                    <a:pt x="54" y="4"/>
                  </a:cubicBezTo>
                  <a:cubicBezTo>
                    <a:pt x="54" y="4"/>
                    <a:pt x="53" y="6"/>
                    <a:pt x="54" y="6"/>
                  </a:cubicBezTo>
                  <a:cubicBezTo>
                    <a:pt x="55" y="7"/>
                    <a:pt x="57" y="8"/>
                    <a:pt x="59" y="11"/>
                  </a:cubicBezTo>
                  <a:cubicBezTo>
                    <a:pt x="61" y="10"/>
                    <a:pt x="61" y="7"/>
                    <a:pt x="63" y="8"/>
                  </a:cubicBezTo>
                  <a:cubicBezTo>
                    <a:pt x="66" y="8"/>
                    <a:pt x="67" y="9"/>
                    <a:pt x="68" y="11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7" y="15"/>
                    <a:pt x="69" y="14"/>
                    <a:pt x="68" y="19"/>
                  </a:cubicBezTo>
                  <a:cubicBezTo>
                    <a:pt x="65" y="16"/>
                    <a:pt x="62" y="20"/>
                    <a:pt x="59" y="20"/>
                  </a:cubicBezTo>
                  <a:cubicBezTo>
                    <a:pt x="57" y="21"/>
                    <a:pt x="56" y="19"/>
                    <a:pt x="54" y="19"/>
                  </a:cubicBezTo>
                  <a:cubicBezTo>
                    <a:pt x="50" y="19"/>
                    <a:pt x="44" y="21"/>
                    <a:pt x="41" y="22"/>
                  </a:cubicBezTo>
                  <a:cubicBezTo>
                    <a:pt x="40" y="22"/>
                    <a:pt x="38" y="21"/>
                    <a:pt x="38" y="22"/>
                  </a:cubicBezTo>
                  <a:cubicBezTo>
                    <a:pt x="37" y="23"/>
                    <a:pt x="36" y="22"/>
                    <a:pt x="34" y="23"/>
                  </a:cubicBezTo>
                  <a:cubicBezTo>
                    <a:pt x="32" y="24"/>
                    <a:pt x="25" y="26"/>
                    <a:pt x="20" y="26"/>
                  </a:cubicBezTo>
                  <a:cubicBezTo>
                    <a:pt x="21" y="21"/>
                    <a:pt x="27" y="22"/>
                    <a:pt x="33" y="22"/>
                  </a:cubicBezTo>
                  <a:cubicBezTo>
                    <a:pt x="33" y="16"/>
                    <a:pt x="28" y="20"/>
                    <a:pt x="26" y="19"/>
                  </a:cubicBezTo>
                  <a:cubicBezTo>
                    <a:pt x="23" y="18"/>
                    <a:pt x="22" y="18"/>
                    <a:pt x="20" y="16"/>
                  </a:cubicBezTo>
                  <a:cubicBezTo>
                    <a:pt x="17" y="15"/>
                    <a:pt x="17" y="19"/>
                    <a:pt x="14" y="19"/>
                  </a:cubicBezTo>
                  <a:cubicBezTo>
                    <a:pt x="12" y="19"/>
                    <a:pt x="12" y="18"/>
                    <a:pt x="10" y="18"/>
                  </a:cubicBezTo>
                  <a:cubicBezTo>
                    <a:pt x="7" y="17"/>
                    <a:pt x="3" y="19"/>
                    <a:pt x="0" y="16"/>
                  </a:cubicBezTo>
                  <a:cubicBezTo>
                    <a:pt x="0" y="14"/>
                    <a:pt x="2" y="14"/>
                    <a:pt x="3" y="13"/>
                  </a:cubicBezTo>
                  <a:cubicBezTo>
                    <a:pt x="3" y="13"/>
                    <a:pt x="4" y="9"/>
                    <a:pt x="5" y="9"/>
                  </a:cubicBezTo>
                  <a:cubicBezTo>
                    <a:pt x="6" y="8"/>
                    <a:pt x="9" y="9"/>
                    <a:pt x="10" y="8"/>
                  </a:cubicBezTo>
                  <a:cubicBezTo>
                    <a:pt x="11" y="7"/>
                    <a:pt x="5" y="6"/>
                    <a:pt x="9" y="5"/>
                  </a:cubicBezTo>
                  <a:cubicBezTo>
                    <a:pt x="10" y="5"/>
                    <a:pt x="11" y="5"/>
                    <a:pt x="12" y="5"/>
                  </a:cubicBezTo>
                  <a:cubicBezTo>
                    <a:pt x="13" y="5"/>
                    <a:pt x="14" y="4"/>
                    <a:pt x="16" y="4"/>
                  </a:cubicBezTo>
                  <a:cubicBezTo>
                    <a:pt x="17" y="4"/>
                    <a:pt x="22" y="4"/>
                    <a:pt x="23" y="5"/>
                  </a:cubicBezTo>
                  <a:cubicBezTo>
                    <a:pt x="24" y="6"/>
                    <a:pt x="23" y="7"/>
                    <a:pt x="24" y="8"/>
                  </a:cubicBezTo>
                  <a:cubicBezTo>
                    <a:pt x="25" y="8"/>
                    <a:pt x="27" y="7"/>
                    <a:pt x="27" y="8"/>
                  </a:cubicBezTo>
                  <a:cubicBezTo>
                    <a:pt x="28" y="9"/>
                    <a:pt x="24" y="13"/>
                    <a:pt x="27" y="12"/>
                  </a:cubicBezTo>
                  <a:cubicBezTo>
                    <a:pt x="28" y="12"/>
                    <a:pt x="29" y="8"/>
                    <a:pt x="31" y="9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109"/>
            <p:cNvSpPr/>
            <p:nvPr/>
          </p:nvSpPr>
          <p:spPr bwMode="auto">
            <a:xfrm>
              <a:off x="1676400" y="1144587"/>
              <a:ext cx="206375" cy="139700"/>
            </a:xfrm>
            <a:custGeom>
              <a:avLst/>
              <a:gdLst>
                <a:gd name="T0" fmla="*/ 7 w 55"/>
                <a:gd name="T1" fmla="*/ 1 h 37"/>
                <a:gd name="T2" fmla="*/ 30 w 55"/>
                <a:gd name="T3" fmla="*/ 3 h 37"/>
                <a:gd name="T4" fmla="*/ 33 w 55"/>
                <a:gd name="T5" fmla="*/ 3 h 37"/>
                <a:gd name="T6" fmla="*/ 39 w 55"/>
                <a:gd name="T7" fmla="*/ 4 h 37"/>
                <a:gd name="T8" fmla="*/ 44 w 55"/>
                <a:gd name="T9" fmla="*/ 4 h 37"/>
                <a:gd name="T10" fmla="*/ 46 w 55"/>
                <a:gd name="T11" fmla="*/ 6 h 37"/>
                <a:gd name="T12" fmla="*/ 54 w 55"/>
                <a:gd name="T13" fmla="*/ 11 h 37"/>
                <a:gd name="T14" fmla="*/ 42 w 55"/>
                <a:gd name="T15" fmla="*/ 14 h 37"/>
                <a:gd name="T16" fmla="*/ 40 w 55"/>
                <a:gd name="T17" fmla="*/ 17 h 37"/>
                <a:gd name="T18" fmla="*/ 37 w 55"/>
                <a:gd name="T19" fmla="*/ 15 h 37"/>
                <a:gd name="T20" fmla="*/ 36 w 55"/>
                <a:gd name="T21" fmla="*/ 17 h 37"/>
                <a:gd name="T22" fmla="*/ 37 w 55"/>
                <a:gd name="T23" fmla="*/ 18 h 37"/>
                <a:gd name="T24" fmla="*/ 35 w 55"/>
                <a:gd name="T25" fmla="*/ 20 h 37"/>
                <a:gd name="T26" fmla="*/ 35 w 55"/>
                <a:gd name="T27" fmla="*/ 22 h 37"/>
                <a:gd name="T28" fmla="*/ 32 w 55"/>
                <a:gd name="T29" fmla="*/ 22 h 37"/>
                <a:gd name="T30" fmla="*/ 29 w 55"/>
                <a:gd name="T31" fmla="*/ 25 h 37"/>
                <a:gd name="T32" fmla="*/ 29 w 55"/>
                <a:gd name="T33" fmla="*/ 31 h 37"/>
                <a:gd name="T34" fmla="*/ 12 w 55"/>
                <a:gd name="T35" fmla="*/ 35 h 37"/>
                <a:gd name="T36" fmla="*/ 0 w 55"/>
                <a:gd name="T37" fmla="*/ 27 h 37"/>
                <a:gd name="T38" fmla="*/ 4 w 55"/>
                <a:gd name="T39" fmla="*/ 24 h 37"/>
                <a:gd name="T40" fmla="*/ 5 w 55"/>
                <a:gd name="T41" fmla="*/ 21 h 37"/>
                <a:gd name="T42" fmla="*/ 4 w 55"/>
                <a:gd name="T43" fmla="*/ 15 h 37"/>
                <a:gd name="T44" fmla="*/ 7 w 55"/>
                <a:gd name="T45" fmla="*/ 14 h 37"/>
                <a:gd name="T46" fmla="*/ 9 w 55"/>
                <a:gd name="T47" fmla="*/ 8 h 37"/>
                <a:gd name="T48" fmla="*/ 7 w 55"/>
                <a:gd name="T4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37">
                  <a:moveTo>
                    <a:pt x="7" y="1"/>
                  </a:moveTo>
                  <a:cubicBezTo>
                    <a:pt x="15" y="2"/>
                    <a:pt x="24" y="0"/>
                    <a:pt x="30" y="3"/>
                  </a:cubicBezTo>
                  <a:cubicBezTo>
                    <a:pt x="31" y="3"/>
                    <a:pt x="33" y="2"/>
                    <a:pt x="33" y="3"/>
                  </a:cubicBezTo>
                  <a:cubicBezTo>
                    <a:pt x="35" y="4"/>
                    <a:pt x="37" y="3"/>
                    <a:pt x="39" y="4"/>
                  </a:cubicBezTo>
                  <a:cubicBezTo>
                    <a:pt x="41" y="7"/>
                    <a:pt x="39" y="3"/>
                    <a:pt x="44" y="4"/>
                  </a:cubicBezTo>
                  <a:cubicBezTo>
                    <a:pt x="45" y="4"/>
                    <a:pt x="45" y="6"/>
                    <a:pt x="46" y="6"/>
                  </a:cubicBezTo>
                  <a:cubicBezTo>
                    <a:pt x="47" y="6"/>
                    <a:pt x="55" y="8"/>
                    <a:pt x="54" y="11"/>
                  </a:cubicBezTo>
                  <a:cubicBezTo>
                    <a:pt x="50" y="12"/>
                    <a:pt x="45" y="13"/>
                    <a:pt x="42" y="14"/>
                  </a:cubicBezTo>
                  <a:cubicBezTo>
                    <a:pt x="40" y="15"/>
                    <a:pt x="41" y="16"/>
                    <a:pt x="40" y="17"/>
                  </a:cubicBezTo>
                  <a:cubicBezTo>
                    <a:pt x="40" y="17"/>
                    <a:pt x="38" y="15"/>
                    <a:pt x="37" y="15"/>
                  </a:cubicBezTo>
                  <a:cubicBezTo>
                    <a:pt x="38" y="15"/>
                    <a:pt x="36" y="18"/>
                    <a:pt x="36" y="17"/>
                  </a:cubicBezTo>
                  <a:cubicBezTo>
                    <a:pt x="36" y="18"/>
                    <a:pt x="37" y="19"/>
                    <a:pt x="37" y="18"/>
                  </a:cubicBezTo>
                  <a:cubicBezTo>
                    <a:pt x="37" y="20"/>
                    <a:pt x="35" y="19"/>
                    <a:pt x="35" y="20"/>
                  </a:cubicBezTo>
                  <a:cubicBezTo>
                    <a:pt x="34" y="20"/>
                    <a:pt x="35" y="22"/>
                    <a:pt x="35" y="22"/>
                  </a:cubicBezTo>
                  <a:cubicBezTo>
                    <a:pt x="34" y="23"/>
                    <a:pt x="32" y="22"/>
                    <a:pt x="32" y="22"/>
                  </a:cubicBezTo>
                  <a:cubicBezTo>
                    <a:pt x="31" y="23"/>
                    <a:pt x="31" y="25"/>
                    <a:pt x="29" y="2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2" y="31"/>
                    <a:pt x="23" y="37"/>
                    <a:pt x="12" y="35"/>
                  </a:cubicBezTo>
                  <a:cubicBezTo>
                    <a:pt x="14" y="27"/>
                    <a:pt x="5" y="29"/>
                    <a:pt x="0" y="27"/>
                  </a:cubicBezTo>
                  <a:cubicBezTo>
                    <a:pt x="0" y="25"/>
                    <a:pt x="3" y="25"/>
                    <a:pt x="4" y="24"/>
                  </a:cubicBezTo>
                  <a:cubicBezTo>
                    <a:pt x="4" y="24"/>
                    <a:pt x="1" y="20"/>
                    <a:pt x="5" y="21"/>
                  </a:cubicBezTo>
                  <a:cubicBezTo>
                    <a:pt x="5" y="19"/>
                    <a:pt x="3" y="18"/>
                    <a:pt x="4" y="15"/>
                  </a:cubicBezTo>
                  <a:cubicBezTo>
                    <a:pt x="6" y="17"/>
                    <a:pt x="6" y="16"/>
                    <a:pt x="7" y="14"/>
                  </a:cubicBezTo>
                  <a:cubicBezTo>
                    <a:pt x="7" y="12"/>
                    <a:pt x="9" y="12"/>
                    <a:pt x="9" y="8"/>
                  </a:cubicBezTo>
                  <a:cubicBezTo>
                    <a:pt x="10" y="4"/>
                    <a:pt x="5" y="7"/>
                    <a:pt x="7" y="1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110"/>
            <p:cNvSpPr/>
            <p:nvPr/>
          </p:nvSpPr>
          <p:spPr bwMode="auto">
            <a:xfrm>
              <a:off x="2089150" y="1174750"/>
              <a:ext cx="46038" cy="33338"/>
            </a:xfrm>
            <a:custGeom>
              <a:avLst/>
              <a:gdLst>
                <a:gd name="T0" fmla="*/ 2 w 12"/>
                <a:gd name="T1" fmla="*/ 0 h 9"/>
                <a:gd name="T2" fmla="*/ 10 w 12"/>
                <a:gd name="T3" fmla="*/ 0 h 9"/>
                <a:gd name="T4" fmla="*/ 12 w 12"/>
                <a:gd name="T5" fmla="*/ 6 h 9"/>
                <a:gd name="T6" fmla="*/ 9 w 12"/>
                <a:gd name="T7" fmla="*/ 9 h 9"/>
                <a:gd name="T8" fmla="*/ 0 w 12"/>
                <a:gd name="T9" fmla="*/ 5 h 9"/>
                <a:gd name="T10" fmla="*/ 2 w 12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12" y="3"/>
                    <a:pt x="12" y="6"/>
                  </a:cubicBezTo>
                  <a:cubicBezTo>
                    <a:pt x="9" y="5"/>
                    <a:pt x="9" y="7"/>
                    <a:pt x="9" y="9"/>
                  </a:cubicBezTo>
                  <a:cubicBezTo>
                    <a:pt x="7" y="7"/>
                    <a:pt x="5" y="4"/>
                    <a:pt x="0" y="5"/>
                  </a:cubicBezTo>
                  <a:cubicBezTo>
                    <a:pt x="1" y="3"/>
                    <a:pt x="2" y="2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111"/>
            <p:cNvSpPr/>
            <p:nvPr/>
          </p:nvSpPr>
          <p:spPr bwMode="auto">
            <a:xfrm>
              <a:off x="2317750" y="1160462"/>
              <a:ext cx="106363" cy="74613"/>
            </a:xfrm>
            <a:custGeom>
              <a:avLst/>
              <a:gdLst>
                <a:gd name="T0" fmla="*/ 25 w 28"/>
                <a:gd name="T1" fmla="*/ 2 h 20"/>
                <a:gd name="T2" fmla="*/ 26 w 28"/>
                <a:gd name="T3" fmla="*/ 9 h 20"/>
                <a:gd name="T4" fmla="*/ 24 w 28"/>
                <a:gd name="T5" fmla="*/ 11 h 20"/>
                <a:gd name="T6" fmla="*/ 17 w 28"/>
                <a:gd name="T7" fmla="*/ 13 h 20"/>
                <a:gd name="T8" fmla="*/ 5 w 28"/>
                <a:gd name="T9" fmla="*/ 20 h 20"/>
                <a:gd name="T10" fmla="*/ 4 w 28"/>
                <a:gd name="T11" fmla="*/ 14 h 20"/>
                <a:gd name="T12" fmla="*/ 1 w 28"/>
                <a:gd name="T13" fmla="*/ 11 h 20"/>
                <a:gd name="T14" fmla="*/ 1 w 28"/>
                <a:gd name="T15" fmla="*/ 4 h 20"/>
                <a:gd name="T16" fmla="*/ 4 w 28"/>
                <a:gd name="T17" fmla="*/ 2 h 20"/>
                <a:gd name="T18" fmla="*/ 8 w 28"/>
                <a:gd name="T19" fmla="*/ 0 h 20"/>
                <a:gd name="T20" fmla="*/ 19 w 28"/>
                <a:gd name="T21" fmla="*/ 3 h 20"/>
                <a:gd name="T22" fmla="*/ 25 w 28"/>
                <a:gd name="T2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0">
                  <a:moveTo>
                    <a:pt x="25" y="2"/>
                  </a:moveTo>
                  <a:cubicBezTo>
                    <a:pt x="28" y="1"/>
                    <a:pt x="26" y="7"/>
                    <a:pt x="26" y="9"/>
                  </a:cubicBezTo>
                  <a:cubicBezTo>
                    <a:pt x="24" y="8"/>
                    <a:pt x="24" y="10"/>
                    <a:pt x="24" y="11"/>
                  </a:cubicBezTo>
                  <a:cubicBezTo>
                    <a:pt x="19" y="9"/>
                    <a:pt x="18" y="17"/>
                    <a:pt x="17" y="13"/>
                  </a:cubicBezTo>
                  <a:cubicBezTo>
                    <a:pt x="13" y="16"/>
                    <a:pt x="11" y="19"/>
                    <a:pt x="5" y="20"/>
                  </a:cubicBezTo>
                  <a:cubicBezTo>
                    <a:pt x="4" y="19"/>
                    <a:pt x="4" y="17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2" y="7"/>
                    <a:pt x="1" y="4"/>
                  </a:cubicBezTo>
                  <a:cubicBezTo>
                    <a:pt x="4" y="5"/>
                    <a:pt x="4" y="3"/>
                    <a:pt x="4" y="2"/>
                  </a:cubicBezTo>
                  <a:cubicBezTo>
                    <a:pt x="6" y="2"/>
                    <a:pt x="8" y="2"/>
                    <a:pt x="8" y="0"/>
                  </a:cubicBezTo>
                  <a:cubicBezTo>
                    <a:pt x="10" y="3"/>
                    <a:pt x="17" y="0"/>
                    <a:pt x="19" y="3"/>
                  </a:cubicBezTo>
                  <a:cubicBezTo>
                    <a:pt x="22" y="3"/>
                    <a:pt x="25" y="4"/>
                    <a:pt x="25" y="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112"/>
            <p:cNvSpPr/>
            <p:nvPr/>
          </p:nvSpPr>
          <p:spPr bwMode="auto">
            <a:xfrm>
              <a:off x="3852862" y="1449387"/>
              <a:ext cx="223838" cy="107950"/>
            </a:xfrm>
            <a:custGeom>
              <a:avLst/>
              <a:gdLst>
                <a:gd name="T0" fmla="*/ 44 w 60"/>
                <a:gd name="T1" fmla="*/ 0 h 29"/>
                <a:gd name="T2" fmla="*/ 49 w 60"/>
                <a:gd name="T3" fmla="*/ 3 h 29"/>
                <a:gd name="T4" fmla="*/ 54 w 60"/>
                <a:gd name="T5" fmla="*/ 5 h 29"/>
                <a:gd name="T6" fmla="*/ 52 w 60"/>
                <a:gd name="T7" fmla="*/ 7 h 29"/>
                <a:gd name="T8" fmla="*/ 59 w 60"/>
                <a:gd name="T9" fmla="*/ 12 h 29"/>
                <a:gd name="T10" fmla="*/ 55 w 60"/>
                <a:gd name="T11" fmla="*/ 20 h 29"/>
                <a:gd name="T12" fmla="*/ 51 w 60"/>
                <a:gd name="T13" fmla="*/ 21 h 29"/>
                <a:gd name="T14" fmla="*/ 45 w 60"/>
                <a:gd name="T15" fmla="*/ 24 h 29"/>
                <a:gd name="T16" fmla="*/ 41 w 60"/>
                <a:gd name="T17" fmla="*/ 26 h 29"/>
                <a:gd name="T18" fmla="*/ 38 w 60"/>
                <a:gd name="T19" fmla="*/ 27 h 29"/>
                <a:gd name="T20" fmla="*/ 21 w 60"/>
                <a:gd name="T21" fmla="*/ 28 h 29"/>
                <a:gd name="T22" fmla="*/ 20 w 60"/>
                <a:gd name="T23" fmla="*/ 27 h 29"/>
                <a:gd name="T24" fmla="*/ 14 w 60"/>
                <a:gd name="T25" fmla="*/ 24 h 29"/>
                <a:gd name="T26" fmla="*/ 12 w 60"/>
                <a:gd name="T27" fmla="*/ 23 h 29"/>
                <a:gd name="T28" fmla="*/ 14 w 60"/>
                <a:gd name="T29" fmla="*/ 21 h 29"/>
                <a:gd name="T30" fmla="*/ 10 w 60"/>
                <a:gd name="T31" fmla="*/ 19 h 29"/>
                <a:gd name="T32" fmla="*/ 10 w 60"/>
                <a:gd name="T33" fmla="*/ 10 h 29"/>
                <a:gd name="T34" fmla="*/ 2 w 60"/>
                <a:gd name="T35" fmla="*/ 12 h 29"/>
                <a:gd name="T36" fmla="*/ 5 w 60"/>
                <a:gd name="T37" fmla="*/ 6 h 29"/>
                <a:gd name="T38" fmla="*/ 16 w 60"/>
                <a:gd name="T39" fmla="*/ 6 h 29"/>
                <a:gd name="T40" fmla="*/ 17 w 60"/>
                <a:gd name="T41" fmla="*/ 12 h 29"/>
                <a:gd name="T42" fmla="*/ 21 w 60"/>
                <a:gd name="T43" fmla="*/ 6 h 29"/>
                <a:gd name="T44" fmla="*/ 30 w 60"/>
                <a:gd name="T45" fmla="*/ 9 h 29"/>
                <a:gd name="T46" fmla="*/ 33 w 60"/>
                <a:gd name="T47" fmla="*/ 6 h 29"/>
                <a:gd name="T48" fmla="*/ 41 w 60"/>
                <a:gd name="T49" fmla="*/ 5 h 29"/>
                <a:gd name="T50" fmla="*/ 44 w 60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29">
                  <a:moveTo>
                    <a:pt x="44" y="0"/>
                  </a:moveTo>
                  <a:cubicBezTo>
                    <a:pt x="45" y="1"/>
                    <a:pt x="47" y="2"/>
                    <a:pt x="49" y="3"/>
                  </a:cubicBezTo>
                  <a:cubicBezTo>
                    <a:pt x="50" y="3"/>
                    <a:pt x="53" y="4"/>
                    <a:pt x="54" y="5"/>
                  </a:cubicBezTo>
                  <a:cubicBezTo>
                    <a:pt x="54" y="5"/>
                    <a:pt x="52" y="7"/>
                    <a:pt x="52" y="7"/>
                  </a:cubicBezTo>
                  <a:cubicBezTo>
                    <a:pt x="52" y="10"/>
                    <a:pt x="56" y="13"/>
                    <a:pt x="59" y="12"/>
                  </a:cubicBezTo>
                  <a:cubicBezTo>
                    <a:pt x="60" y="15"/>
                    <a:pt x="59" y="17"/>
                    <a:pt x="55" y="20"/>
                  </a:cubicBezTo>
                  <a:cubicBezTo>
                    <a:pt x="54" y="21"/>
                    <a:pt x="52" y="21"/>
                    <a:pt x="51" y="21"/>
                  </a:cubicBezTo>
                  <a:cubicBezTo>
                    <a:pt x="48" y="23"/>
                    <a:pt x="49" y="23"/>
                    <a:pt x="45" y="24"/>
                  </a:cubicBezTo>
                  <a:cubicBezTo>
                    <a:pt x="45" y="24"/>
                    <a:pt x="41" y="25"/>
                    <a:pt x="41" y="26"/>
                  </a:cubicBezTo>
                  <a:cubicBezTo>
                    <a:pt x="40" y="27"/>
                    <a:pt x="40" y="27"/>
                    <a:pt x="38" y="27"/>
                  </a:cubicBezTo>
                  <a:cubicBezTo>
                    <a:pt x="37" y="27"/>
                    <a:pt x="26" y="29"/>
                    <a:pt x="21" y="28"/>
                  </a:cubicBezTo>
                  <a:cubicBezTo>
                    <a:pt x="21" y="28"/>
                    <a:pt x="21" y="27"/>
                    <a:pt x="20" y="27"/>
                  </a:cubicBezTo>
                  <a:cubicBezTo>
                    <a:pt x="18" y="27"/>
                    <a:pt x="17" y="24"/>
                    <a:pt x="14" y="24"/>
                  </a:cubicBezTo>
                  <a:cubicBezTo>
                    <a:pt x="13" y="24"/>
                    <a:pt x="13" y="23"/>
                    <a:pt x="12" y="23"/>
                  </a:cubicBezTo>
                  <a:cubicBezTo>
                    <a:pt x="12" y="21"/>
                    <a:pt x="13" y="22"/>
                    <a:pt x="14" y="21"/>
                  </a:cubicBezTo>
                  <a:cubicBezTo>
                    <a:pt x="14" y="20"/>
                    <a:pt x="11" y="20"/>
                    <a:pt x="10" y="19"/>
                  </a:cubicBezTo>
                  <a:cubicBezTo>
                    <a:pt x="9" y="16"/>
                    <a:pt x="11" y="14"/>
                    <a:pt x="10" y="10"/>
                  </a:cubicBezTo>
                  <a:cubicBezTo>
                    <a:pt x="5" y="9"/>
                    <a:pt x="5" y="15"/>
                    <a:pt x="2" y="12"/>
                  </a:cubicBezTo>
                  <a:cubicBezTo>
                    <a:pt x="0" y="7"/>
                    <a:pt x="6" y="10"/>
                    <a:pt x="5" y="6"/>
                  </a:cubicBezTo>
                  <a:cubicBezTo>
                    <a:pt x="10" y="7"/>
                    <a:pt x="9" y="6"/>
                    <a:pt x="16" y="6"/>
                  </a:cubicBezTo>
                  <a:cubicBezTo>
                    <a:pt x="17" y="9"/>
                    <a:pt x="20" y="9"/>
                    <a:pt x="17" y="12"/>
                  </a:cubicBezTo>
                  <a:cubicBezTo>
                    <a:pt x="21" y="12"/>
                    <a:pt x="22" y="10"/>
                    <a:pt x="21" y="6"/>
                  </a:cubicBezTo>
                  <a:cubicBezTo>
                    <a:pt x="22" y="9"/>
                    <a:pt x="34" y="3"/>
                    <a:pt x="30" y="9"/>
                  </a:cubicBezTo>
                  <a:cubicBezTo>
                    <a:pt x="33" y="10"/>
                    <a:pt x="32" y="6"/>
                    <a:pt x="33" y="6"/>
                  </a:cubicBezTo>
                  <a:cubicBezTo>
                    <a:pt x="35" y="5"/>
                    <a:pt x="38" y="5"/>
                    <a:pt x="41" y="5"/>
                  </a:cubicBezTo>
                  <a:cubicBezTo>
                    <a:pt x="43" y="4"/>
                    <a:pt x="44" y="3"/>
                    <a:pt x="44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113"/>
            <p:cNvSpPr/>
            <p:nvPr/>
          </p:nvSpPr>
          <p:spPr bwMode="auto">
            <a:xfrm>
              <a:off x="2501900" y="1474787"/>
              <a:ext cx="134938" cy="98425"/>
            </a:xfrm>
            <a:custGeom>
              <a:avLst/>
              <a:gdLst>
                <a:gd name="T0" fmla="*/ 10 w 36"/>
                <a:gd name="T1" fmla="*/ 0 h 26"/>
                <a:gd name="T2" fmla="*/ 18 w 36"/>
                <a:gd name="T3" fmla="*/ 9 h 26"/>
                <a:gd name="T4" fmla="*/ 21 w 36"/>
                <a:gd name="T5" fmla="*/ 7 h 26"/>
                <a:gd name="T6" fmla="*/ 25 w 36"/>
                <a:gd name="T7" fmla="*/ 12 h 26"/>
                <a:gd name="T8" fmla="*/ 31 w 36"/>
                <a:gd name="T9" fmla="*/ 19 h 26"/>
                <a:gd name="T10" fmla="*/ 36 w 36"/>
                <a:gd name="T11" fmla="*/ 20 h 26"/>
                <a:gd name="T12" fmla="*/ 18 w 36"/>
                <a:gd name="T13" fmla="*/ 21 h 26"/>
                <a:gd name="T14" fmla="*/ 11 w 36"/>
                <a:gd name="T15" fmla="*/ 26 h 26"/>
                <a:gd name="T16" fmla="*/ 0 w 36"/>
                <a:gd name="T17" fmla="*/ 21 h 26"/>
                <a:gd name="T18" fmla="*/ 3 w 36"/>
                <a:gd name="T19" fmla="*/ 20 h 26"/>
                <a:gd name="T20" fmla="*/ 4 w 36"/>
                <a:gd name="T21" fmla="*/ 17 h 26"/>
                <a:gd name="T22" fmla="*/ 4 w 36"/>
                <a:gd name="T23" fmla="*/ 5 h 26"/>
                <a:gd name="T24" fmla="*/ 10 w 36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6">
                  <a:moveTo>
                    <a:pt x="10" y="0"/>
                  </a:moveTo>
                  <a:cubicBezTo>
                    <a:pt x="12" y="4"/>
                    <a:pt x="19" y="2"/>
                    <a:pt x="18" y="9"/>
                  </a:cubicBezTo>
                  <a:cubicBezTo>
                    <a:pt x="19" y="10"/>
                    <a:pt x="21" y="7"/>
                    <a:pt x="21" y="7"/>
                  </a:cubicBezTo>
                  <a:cubicBezTo>
                    <a:pt x="23" y="8"/>
                    <a:pt x="22" y="11"/>
                    <a:pt x="25" y="12"/>
                  </a:cubicBezTo>
                  <a:cubicBezTo>
                    <a:pt x="27" y="12"/>
                    <a:pt x="29" y="17"/>
                    <a:pt x="31" y="19"/>
                  </a:cubicBezTo>
                  <a:cubicBezTo>
                    <a:pt x="35" y="17"/>
                    <a:pt x="34" y="17"/>
                    <a:pt x="36" y="20"/>
                  </a:cubicBezTo>
                  <a:cubicBezTo>
                    <a:pt x="33" y="23"/>
                    <a:pt x="24" y="21"/>
                    <a:pt x="18" y="21"/>
                  </a:cubicBezTo>
                  <a:cubicBezTo>
                    <a:pt x="16" y="23"/>
                    <a:pt x="12" y="23"/>
                    <a:pt x="11" y="26"/>
                  </a:cubicBezTo>
                  <a:cubicBezTo>
                    <a:pt x="8" y="24"/>
                    <a:pt x="6" y="20"/>
                    <a:pt x="0" y="21"/>
                  </a:cubicBezTo>
                  <a:cubicBezTo>
                    <a:pt x="0" y="20"/>
                    <a:pt x="2" y="20"/>
                    <a:pt x="3" y="20"/>
                  </a:cubicBezTo>
                  <a:cubicBezTo>
                    <a:pt x="1" y="18"/>
                    <a:pt x="1" y="17"/>
                    <a:pt x="4" y="17"/>
                  </a:cubicBezTo>
                  <a:cubicBezTo>
                    <a:pt x="1" y="12"/>
                    <a:pt x="4" y="10"/>
                    <a:pt x="4" y="5"/>
                  </a:cubicBezTo>
                  <a:cubicBezTo>
                    <a:pt x="7" y="4"/>
                    <a:pt x="10" y="4"/>
                    <a:pt x="10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114"/>
            <p:cNvSpPr/>
            <p:nvPr/>
          </p:nvSpPr>
          <p:spPr bwMode="auto">
            <a:xfrm>
              <a:off x="6416675" y="3027363"/>
              <a:ext cx="225425" cy="239713"/>
            </a:xfrm>
            <a:custGeom>
              <a:avLst/>
              <a:gdLst>
                <a:gd name="T0" fmla="*/ 5 w 60"/>
                <a:gd name="T1" fmla="*/ 9 h 64"/>
                <a:gd name="T2" fmla="*/ 2 w 60"/>
                <a:gd name="T3" fmla="*/ 7 h 64"/>
                <a:gd name="T4" fmla="*/ 0 w 60"/>
                <a:gd name="T5" fmla="*/ 3 h 64"/>
                <a:gd name="T6" fmla="*/ 11 w 60"/>
                <a:gd name="T7" fmla="*/ 2 h 64"/>
                <a:gd name="T8" fmla="*/ 16 w 60"/>
                <a:gd name="T9" fmla="*/ 4 h 64"/>
                <a:gd name="T10" fmla="*/ 16 w 60"/>
                <a:gd name="T11" fmla="*/ 7 h 64"/>
                <a:gd name="T12" fmla="*/ 19 w 60"/>
                <a:gd name="T13" fmla="*/ 10 h 64"/>
                <a:gd name="T14" fmla="*/ 25 w 60"/>
                <a:gd name="T15" fmla="*/ 13 h 64"/>
                <a:gd name="T16" fmla="*/ 35 w 60"/>
                <a:gd name="T17" fmla="*/ 21 h 64"/>
                <a:gd name="T18" fmla="*/ 37 w 60"/>
                <a:gd name="T19" fmla="*/ 25 h 64"/>
                <a:gd name="T20" fmla="*/ 42 w 60"/>
                <a:gd name="T21" fmla="*/ 27 h 64"/>
                <a:gd name="T22" fmla="*/ 44 w 60"/>
                <a:gd name="T23" fmla="*/ 30 h 64"/>
                <a:gd name="T24" fmla="*/ 44 w 60"/>
                <a:gd name="T25" fmla="*/ 32 h 64"/>
                <a:gd name="T26" fmla="*/ 47 w 60"/>
                <a:gd name="T27" fmla="*/ 35 h 64"/>
                <a:gd name="T28" fmla="*/ 51 w 60"/>
                <a:gd name="T29" fmla="*/ 39 h 64"/>
                <a:gd name="T30" fmla="*/ 54 w 60"/>
                <a:gd name="T31" fmla="*/ 42 h 64"/>
                <a:gd name="T32" fmla="*/ 57 w 60"/>
                <a:gd name="T33" fmla="*/ 49 h 64"/>
                <a:gd name="T34" fmla="*/ 58 w 60"/>
                <a:gd name="T35" fmla="*/ 55 h 64"/>
                <a:gd name="T36" fmla="*/ 60 w 60"/>
                <a:gd name="T37" fmla="*/ 59 h 64"/>
                <a:gd name="T38" fmla="*/ 53 w 60"/>
                <a:gd name="T39" fmla="*/ 61 h 64"/>
                <a:gd name="T40" fmla="*/ 47 w 60"/>
                <a:gd name="T41" fmla="*/ 61 h 64"/>
                <a:gd name="T42" fmla="*/ 47 w 60"/>
                <a:gd name="T43" fmla="*/ 58 h 64"/>
                <a:gd name="T44" fmla="*/ 44 w 60"/>
                <a:gd name="T45" fmla="*/ 58 h 64"/>
                <a:gd name="T46" fmla="*/ 37 w 60"/>
                <a:gd name="T47" fmla="*/ 52 h 64"/>
                <a:gd name="T48" fmla="*/ 39 w 60"/>
                <a:gd name="T49" fmla="*/ 49 h 64"/>
                <a:gd name="T50" fmla="*/ 37 w 60"/>
                <a:gd name="T51" fmla="*/ 49 h 64"/>
                <a:gd name="T52" fmla="*/ 36 w 60"/>
                <a:gd name="T53" fmla="*/ 46 h 64"/>
                <a:gd name="T54" fmla="*/ 33 w 60"/>
                <a:gd name="T55" fmla="*/ 46 h 64"/>
                <a:gd name="T56" fmla="*/ 28 w 60"/>
                <a:gd name="T57" fmla="*/ 41 h 64"/>
                <a:gd name="T58" fmla="*/ 25 w 60"/>
                <a:gd name="T59" fmla="*/ 31 h 64"/>
                <a:gd name="T60" fmla="*/ 23 w 60"/>
                <a:gd name="T61" fmla="*/ 34 h 64"/>
                <a:gd name="T62" fmla="*/ 21 w 60"/>
                <a:gd name="T63" fmla="*/ 27 h 64"/>
                <a:gd name="T64" fmla="*/ 18 w 60"/>
                <a:gd name="T65" fmla="*/ 24 h 64"/>
                <a:gd name="T66" fmla="*/ 15 w 60"/>
                <a:gd name="T67" fmla="*/ 23 h 64"/>
                <a:gd name="T68" fmla="*/ 14 w 60"/>
                <a:gd name="T69" fmla="*/ 17 h 64"/>
                <a:gd name="T70" fmla="*/ 9 w 60"/>
                <a:gd name="T71" fmla="*/ 14 h 64"/>
                <a:gd name="T72" fmla="*/ 7 w 60"/>
                <a:gd name="T73" fmla="*/ 11 h 64"/>
                <a:gd name="T74" fmla="*/ 5 w 60"/>
                <a:gd name="T75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64">
                  <a:moveTo>
                    <a:pt x="5" y="9"/>
                  </a:moveTo>
                  <a:cubicBezTo>
                    <a:pt x="5" y="7"/>
                    <a:pt x="3" y="8"/>
                    <a:pt x="2" y="7"/>
                  </a:cubicBezTo>
                  <a:cubicBezTo>
                    <a:pt x="1" y="6"/>
                    <a:pt x="2" y="3"/>
                    <a:pt x="0" y="3"/>
                  </a:cubicBezTo>
                  <a:cubicBezTo>
                    <a:pt x="3" y="0"/>
                    <a:pt x="6" y="4"/>
                    <a:pt x="11" y="2"/>
                  </a:cubicBezTo>
                  <a:cubicBezTo>
                    <a:pt x="10" y="5"/>
                    <a:pt x="15" y="3"/>
                    <a:pt x="16" y="4"/>
                  </a:cubicBezTo>
                  <a:cubicBezTo>
                    <a:pt x="17" y="5"/>
                    <a:pt x="16" y="7"/>
                    <a:pt x="16" y="7"/>
                  </a:cubicBezTo>
                  <a:cubicBezTo>
                    <a:pt x="18" y="8"/>
                    <a:pt x="20" y="7"/>
                    <a:pt x="19" y="10"/>
                  </a:cubicBezTo>
                  <a:cubicBezTo>
                    <a:pt x="23" y="9"/>
                    <a:pt x="22" y="13"/>
                    <a:pt x="25" y="13"/>
                  </a:cubicBezTo>
                  <a:cubicBezTo>
                    <a:pt x="27" y="13"/>
                    <a:pt x="31" y="21"/>
                    <a:pt x="35" y="21"/>
                  </a:cubicBezTo>
                  <a:cubicBezTo>
                    <a:pt x="38" y="21"/>
                    <a:pt x="36" y="24"/>
                    <a:pt x="37" y="25"/>
                  </a:cubicBezTo>
                  <a:cubicBezTo>
                    <a:pt x="38" y="26"/>
                    <a:pt x="41" y="26"/>
                    <a:pt x="42" y="27"/>
                  </a:cubicBezTo>
                  <a:cubicBezTo>
                    <a:pt x="42" y="27"/>
                    <a:pt x="44" y="29"/>
                    <a:pt x="44" y="30"/>
                  </a:cubicBezTo>
                  <a:cubicBezTo>
                    <a:pt x="45" y="30"/>
                    <a:pt x="44" y="32"/>
                    <a:pt x="44" y="32"/>
                  </a:cubicBezTo>
                  <a:cubicBezTo>
                    <a:pt x="45" y="33"/>
                    <a:pt x="46" y="34"/>
                    <a:pt x="47" y="35"/>
                  </a:cubicBezTo>
                  <a:cubicBezTo>
                    <a:pt x="48" y="36"/>
                    <a:pt x="49" y="39"/>
                    <a:pt x="51" y="39"/>
                  </a:cubicBezTo>
                  <a:cubicBezTo>
                    <a:pt x="52" y="40"/>
                    <a:pt x="54" y="42"/>
                    <a:pt x="54" y="42"/>
                  </a:cubicBezTo>
                  <a:cubicBezTo>
                    <a:pt x="56" y="44"/>
                    <a:pt x="55" y="49"/>
                    <a:pt x="57" y="49"/>
                  </a:cubicBezTo>
                  <a:cubicBezTo>
                    <a:pt x="59" y="49"/>
                    <a:pt x="59" y="53"/>
                    <a:pt x="58" y="55"/>
                  </a:cubicBezTo>
                  <a:cubicBezTo>
                    <a:pt x="58" y="57"/>
                    <a:pt x="55" y="59"/>
                    <a:pt x="60" y="59"/>
                  </a:cubicBezTo>
                  <a:cubicBezTo>
                    <a:pt x="59" y="64"/>
                    <a:pt x="55" y="61"/>
                    <a:pt x="53" y="61"/>
                  </a:cubicBezTo>
                  <a:cubicBezTo>
                    <a:pt x="51" y="60"/>
                    <a:pt x="49" y="61"/>
                    <a:pt x="47" y="61"/>
                  </a:cubicBezTo>
                  <a:cubicBezTo>
                    <a:pt x="47" y="60"/>
                    <a:pt x="48" y="58"/>
                    <a:pt x="47" y="58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3" y="57"/>
                    <a:pt x="41" y="52"/>
                    <a:pt x="37" y="52"/>
                  </a:cubicBezTo>
                  <a:cubicBezTo>
                    <a:pt x="38" y="51"/>
                    <a:pt x="39" y="51"/>
                    <a:pt x="39" y="49"/>
                  </a:cubicBezTo>
                  <a:cubicBezTo>
                    <a:pt x="39" y="48"/>
                    <a:pt x="37" y="49"/>
                    <a:pt x="37" y="49"/>
                  </a:cubicBezTo>
                  <a:cubicBezTo>
                    <a:pt x="36" y="50"/>
                    <a:pt x="37" y="47"/>
                    <a:pt x="36" y="46"/>
                  </a:cubicBezTo>
                  <a:cubicBezTo>
                    <a:pt x="35" y="46"/>
                    <a:pt x="34" y="47"/>
                    <a:pt x="33" y="46"/>
                  </a:cubicBezTo>
                  <a:cubicBezTo>
                    <a:pt x="31" y="45"/>
                    <a:pt x="31" y="41"/>
                    <a:pt x="28" y="41"/>
                  </a:cubicBezTo>
                  <a:cubicBezTo>
                    <a:pt x="29" y="35"/>
                    <a:pt x="25" y="35"/>
                    <a:pt x="25" y="31"/>
                  </a:cubicBezTo>
                  <a:cubicBezTo>
                    <a:pt x="23" y="31"/>
                    <a:pt x="24" y="33"/>
                    <a:pt x="23" y="34"/>
                  </a:cubicBezTo>
                  <a:cubicBezTo>
                    <a:pt x="21" y="32"/>
                    <a:pt x="22" y="29"/>
                    <a:pt x="21" y="27"/>
                  </a:cubicBezTo>
                  <a:cubicBezTo>
                    <a:pt x="20" y="26"/>
                    <a:pt x="18" y="25"/>
                    <a:pt x="18" y="24"/>
                  </a:cubicBezTo>
                  <a:cubicBezTo>
                    <a:pt x="17" y="24"/>
                    <a:pt x="17" y="22"/>
                    <a:pt x="15" y="23"/>
                  </a:cubicBezTo>
                  <a:cubicBezTo>
                    <a:pt x="16" y="20"/>
                    <a:pt x="14" y="19"/>
                    <a:pt x="14" y="17"/>
                  </a:cubicBezTo>
                  <a:cubicBezTo>
                    <a:pt x="13" y="15"/>
                    <a:pt x="11" y="15"/>
                    <a:pt x="9" y="14"/>
                  </a:cubicBezTo>
                  <a:cubicBezTo>
                    <a:pt x="9" y="14"/>
                    <a:pt x="6" y="11"/>
                    <a:pt x="7" y="11"/>
                  </a:cubicBezTo>
                  <a:cubicBezTo>
                    <a:pt x="6" y="9"/>
                    <a:pt x="10" y="6"/>
                    <a:pt x="5" y="9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115"/>
            <p:cNvSpPr/>
            <p:nvPr/>
          </p:nvSpPr>
          <p:spPr bwMode="auto">
            <a:xfrm>
              <a:off x="5299075" y="3403600"/>
              <a:ext cx="161925" cy="295275"/>
            </a:xfrm>
            <a:custGeom>
              <a:avLst/>
              <a:gdLst>
                <a:gd name="T0" fmla="*/ 32 w 43"/>
                <a:gd name="T1" fmla="*/ 0 h 79"/>
                <a:gd name="T2" fmla="*/ 38 w 43"/>
                <a:gd name="T3" fmla="*/ 1 h 79"/>
                <a:gd name="T4" fmla="*/ 35 w 43"/>
                <a:gd name="T5" fmla="*/ 26 h 79"/>
                <a:gd name="T6" fmla="*/ 32 w 43"/>
                <a:gd name="T7" fmla="*/ 43 h 79"/>
                <a:gd name="T8" fmla="*/ 28 w 43"/>
                <a:gd name="T9" fmla="*/ 50 h 79"/>
                <a:gd name="T10" fmla="*/ 27 w 43"/>
                <a:gd name="T11" fmla="*/ 59 h 79"/>
                <a:gd name="T12" fmla="*/ 27 w 43"/>
                <a:gd name="T13" fmla="*/ 62 h 79"/>
                <a:gd name="T14" fmla="*/ 24 w 43"/>
                <a:gd name="T15" fmla="*/ 63 h 79"/>
                <a:gd name="T16" fmla="*/ 23 w 43"/>
                <a:gd name="T17" fmla="*/ 71 h 79"/>
                <a:gd name="T18" fmla="*/ 21 w 43"/>
                <a:gd name="T19" fmla="*/ 73 h 79"/>
                <a:gd name="T20" fmla="*/ 20 w 43"/>
                <a:gd name="T21" fmla="*/ 77 h 79"/>
                <a:gd name="T22" fmla="*/ 6 w 43"/>
                <a:gd name="T23" fmla="*/ 78 h 79"/>
                <a:gd name="T24" fmla="*/ 4 w 43"/>
                <a:gd name="T25" fmla="*/ 71 h 79"/>
                <a:gd name="T26" fmla="*/ 3 w 43"/>
                <a:gd name="T27" fmla="*/ 69 h 79"/>
                <a:gd name="T28" fmla="*/ 0 w 43"/>
                <a:gd name="T29" fmla="*/ 67 h 79"/>
                <a:gd name="T30" fmla="*/ 0 w 43"/>
                <a:gd name="T31" fmla="*/ 62 h 79"/>
                <a:gd name="T32" fmla="*/ 2 w 43"/>
                <a:gd name="T33" fmla="*/ 60 h 79"/>
                <a:gd name="T34" fmla="*/ 0 w 43"/>
                <a:gd name="T35" fmla="*/ 59 h 79"/>
                <a:gd name="T36" fmla="*/ 3 w 43"/>
                <a:gd name="T37" fmla="*/ 53 h 79"/>
                <a:gd name="T38" fmla="*/ 3 w 43"/>
                <a:gd name="T39" fmla="*/ 50 h 79"/>
                <a:gd name="T40" fmla="*/ 6 w 43"/>
                <a:gd name="T41" fmla="*/ 49 h 79"/>
                <a:gd name="T42" fmla="*/ 9 w 43"/>
                <a:gd name="T43" fmla="*/ 42 h 79"/>
                <a:gd name="T44" fmla="*/ 6 w 43"/>
                <a:gd name="T45" fmla="*/ 38 h 79"/>
                <a:gd name="T46" fmla="*/ 6 w 43"/>
                <a:gd name="T47" fmla="*/ 29 h 79"/>
                <a:gd name="T48" fmla="*/ 9 w 43"/>
                <a:gd name="T49" fmla="*/ 26 h 79"/>
                <a:gd name="T50" fmla="*/ 13 w 43"/>
                <a:gd name="T51" fmla="*/ 24 h 79"/>
                <a:gd name="T52" fmla="*/ 20 w 43"/>
                <a:gd name="T53" fmla="*/ 18 h 79"/>
                <a:gd name="T54" fmla="*/ 24 w 43"/>
                <a:gd name="T55" fmla="*/ 19 h 79"/>
                <a:gd name="T56" fmla="*/ 25 w 43"/>
                <a:gd name="T57" fmla="*/ 11 h 79"/>
                <a:gd name="T58" fmla="*/ 30 w 43"/>
                <a:gd name="T59" fmla="*/ 10 h 79"/>
                <a:gd name="T60" fmla="*/ 32 w 43"/>
                <a:gd name="T6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79">
                  <a:moveTo>
                    <a:pt x="32" y="0"/>
                  </a:moveTo>
                  <a:cubicBezTo>
                    <a:pt x="34" y="1"/>
                    <a:pt x="36" y="1"/>
                    <a:pt x="38" y="1"/>
                  </a:cubicBezTo>
                  <a:cubicBezTo>
                    <a:pt x="36" y="8"/>
                    <a:pt x="43" y="21"/>
                    <a:pt x="35" y="26"/>
                  </a:cubicBezTo>
                  <a:cubicBezTo>
                    <a:pt x="35" y="33"/>
                    <a:pt x="34" y="38"/>
                    <a:pt x="32" y="43"/>
                  </a:cubicBezTo>
                  <a:cubicBezTo>
                    <a:pt x="32" y="46"/>
                    <a:pt x="31" y="50"/>
                    <a:pt x="28" y="50"/>
                  </a:cubicBezTo>
                  <a:cubicBezTo>
                    <a:pt x="29" y="54"/>
                    <a:pt x="27" y="56"/>
                    <a:pt x="27" y="59"/>
                  </a:cubicBezTo>
                  <a:cubicBezTo>
                    <a:pt x="27" y="59"/>
                    <a:pt x="27" y="61"/>
                    <a:pt x="27" y="62"/>
                  </a:cubicBezTo>
                  <a:cubicBezTo>
                    <a:pt x="27" y="62"/>
                    <a:pt x="24" y="63"/>
                    <a:pt x="24" y="63"/>
                  </a:cubicBezTo>
                  <a:cubicBezTo>
                    <a:pt x="23" y="65"/>
                    <a:pt x="24" y="68"/>
                    <a:pt x="23" y="71"/>
                  </a:cubicBezTo>
                  <a:cubicBezTo>
                    <a:pt x="22" y="72"/>
                    <a:pt x="21" y="71"/>
                    <a:pt x="21" y="73"/>
                  </a:cubicBezTo>
                  <a:cubicBezTo>
                    <a:pt x="21" y="74"/>
                    <a:pt x="19" y="75"/>
                    <a:pt x="20" y="77"/>
                  </a:cubicBezTo>
                  <a:cubicBezTo>
                    <a:pt x="16" y="78"/>
                    <a:pt x="11" y="79"/>
                    <a:pt x="6" y="78"/>
                  </a:cubicBezTo>
                  <a:cubicBezTo>
                    <a:pt x="6" y="75"/>
                    <a:pt x="3" y="75"/>
                    <a:pt x="4" y="71"/>
                  </a:cubicBezTo>
                  <a:cubicBezTo>
                    <a:pt x="3" y="71"/>
                    <a:pt x="3" y="70"/>
                    <a:pt x="3" y="69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0"/>
                    <a:pt x="1" y="61"/>
                    <a:pt x="2" y="60"/>
                  </a:cubicBezTo>
                  <a:cubicBezTo>
                    <a:pt x="2" y="59"/>
                    <a:pt x="0" y="59"/>
                    <a:pt x="0" y="59"/>
                  </a:cubicBezTo>
                  <a:cubicBezTo>
                    <a:pt x="1" y="56"/>
                    <a:pt x="2" y="55"/>
                    <a:pt x="3" y="53"/>
                  </a:cubicBezTo>
                  <a:cubicBezTo>
                    <a:pt x="3" y="53"/>
                    <a:pt x="3" y="51"/>
                    <a:pt x="3" y="50"/>
                  </a:cubicBezTo>
                  <a:cubicBezTo>
                    <a:pt x="3" y="50"/>
                    <a:pt x="6" y="49"/>
                    <a:pt x="6" y="49"/>
                  </a:cubicBezTo>
                  <a:cubicBezTo>
                    <a:pt x="6" y="47"/>
                    <a:pt x="4" y="37"/>
                    <a:pt x="9" y="42"/>
                  </a:cubicBezTo>
                  <a:cubicBezTo>
                    <a:pt x="9" y="39"/>
                    <a:pt x="6" y="40"/>
                    <a:pt x="6" y="3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0"/>
                    <a:pt x="8" y="28"/>
                    <a:pt x="9" y="26"/>
                  </a:cubicBezTo>
                  <a:cubicBezTo>
                    <a:pt x="11" y="27"/>
                    <a:pt x="12" y="24"/>
                    <a:pt x="13" y="24"/>
                  </a:cubicBezTo>
                  <a:cubicBezTo>
                    <a:pt x="15" y="23"/>
                    <a:pt x="21" y="24"/>
                    <a:pt x="20" y="18"/>
                  </a:cubicBezTo>
                  <a:cubicBezTo>
                    <a:pt x="22" y="18"/>
                    <a:pt x="22" y="19"/>
                    <a:pt x="24" y="19"/>
                  </a:cubicBezTo>
                  <a:cubicBezTo>
                    <a:pt x="23" y="15"/>
                    <a:pt x="25" y="14"/>
                    <a:pt x="25" y="11"/>
                  </a:cubicBezTo>
                  <a:cubicBezTo>
                    <a:pt x="30" y="13"/>
                    <a:pt x="28" y="2"/>
                    <a:pt x="30" y="10"/>
                  </a:cubicBezTo>
                  <a:cubicBezTo>
                    <a:pt x="34" y="8"/>
                    <a:pt x="30" y="2"/>
                    <a:pt x="32" y="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116"/>
            <p:cNvSpPr/>
            <p:nvPr/>
          </p:nvSpPr>
          <p:spPr bwMode="auto">
            <a:xfrm>
              <a:off x="6796087" y="3387725"/>
              <a:ext cx="866775" cy="633413"/>
            </a:xfrm>
            <a:custGeom>
              <a:avLst/>
              <a:gdLst>
                <a:gd name="T0" fmla="*/ 134 w 231"/>
                <a:gd name="T1" fmla="*/ 14 h 169"/>
                <a:gd name="T2" fmla="*/ 129 w 231"/>
                <a:gd name="T3" fmla="*/ 16 h 169"/>
                <a:gd name="T4" fmla="*/ 136 w 231"/>
                <a:gd name="T5" fmla="*/ 25 h 169"/>
                <a:gd name="T6" fmla="*/ 155 w 231"/>
                <a:gd name="T7" fmla="*/ 36 h 169"/>
                <a:gd name="T8" fmla="*/ 161 w 231"/>
                <a:gd name="T9" fmla="*/ 28 h 169"/>
                <a:gd name="T10" fmla="*/ 162 w 231"/>
                <a:gd name="T11" fmla="*/ 22 h 169"/>
                <a:gd name="T12" fmla="*/ 164 w 231"/>
                <a:gd name="T13" fmla="*/ 9 h 169"/>
                <a:gd name="T14" fmla="*/ 168 w 231"/>
                <a:gd name="T15" fmla="*/ 2 h 169"/>
                <a:gd name="T16" fmla="*/ 172 w 231"/>
                <a:gd name="T17" fmla="*/ 8 h 169"/>
                <a:gd name="T18" fmla="*/ 179 w 231"/>
                <a:gd name="T19" fmla="*/ 22 h 169"/>
                <a:gd name="T20" fmla="*/ 186 w 231"/>
                <a:gd name="T21" fmla="*/ 32 h 169"/>
                <a:gd name="T22" fmla="*/ 193 w 231"/>
                <a:gd name="T23" fmla="*/ 42 h 169"/>
                <a:gd name="T24" fmla="*/ 197 w 231"/>
                <a:gd name="T25" fmla="*/ 53 h 169"/>
                <a:gd name="T26" fmla="*/ 202 w 231"/>
                <a:gd name="T27" fmla="*/ 56 h 169"/>
                <a:gd name="T28" fmla="*/ 210 w 231"/>
                <a:gd name="T29" fmla="*/ 61 h 169"/>
                <a:gd name="T30" fmla="*/ 217 w 231"/>
                <a:gd name="T31" fmla="*/ 75 h 169"/>
                <a:gd name="T32" fmla="*/ 220 w 231"/>
                <a:gd name="T33" fmla="*/ 78 h 169"/>
                <a:gd name="T34" fmla="*/ 228 w 231"/>
                <a:gd name="T35" fmla="*/ 84 h 169"/>
                <a:gd name="T36" fmla="*/ 231 w 231"/>
                <a:gd name="T37" fmla="*/ 108 h 169"/>
                <a:gd name="T38" fmla="*/ 227 w 231"/>
                <a:gd name="T39" fmla="*/ 119 h 169"/>
                <a:gd name="T40" fmla="*/ 227 w 231"/>
                <a:gd name="T41" fmla="*/ 123 h 169"/>
                <a:gd name="T42" fmla="*/ 224 w 231"/>
                <a:gd name="T43" fmla="*/ 131 h 169"/>
                <a:gd name="T44" fmla="*/ 216 w 231"/>
                <a:gd name="T45" fmla="*/ 138 h 169"/>
                <a:gd name="T46" fmla="*/ 209 w 231"/>
                <a:gd name="T47" fmla="*/ 159 h 169"/>
                <a:gd name="T48" fmla="*/ 196 w 231"/>
                <a:gd name="T49" fmla="*/ 165 h 169"/>
                <a:gd name="T50" fmla="*/ 190 w 231"/>
                <a:gd name="T51" fmla="*/ 169 h 169"/>
                <a:gd name="T52" fmla="*/ 179 w 231"/>
                <a:gd name="T53" fmla="*/ 167 h 169"/>
                <a:gd name="T54" fmla="*/ 154 w 231"/>
                <a:gd name="T55" fmla="*/ 162 h 169"/>
                <a:gd name="T56" fmla="*/ 152 w 231"/>
                <a:gd name="T57" fmla="*/ 154 h 169"/>
                <a:gd name="T58" fmla="*/ 151 w 231"/>
                <a:gd name="T59" fmla="*/ 150 h 169"/>
                <a:gd name="T60" fmla="*/ 140 w 231"/>
                <a:gd name="T61" fmla="*/ 141 h 169"/>
                <a:gd name="T62" fmla="*/ 134 w 231"/>
                <a:gd name="T63" fmla="*/ 134 h 169"/>
                <a:gd name="T64" fmla="*/ 123 w 231"/>
                <a:gd name="T65" fmla="*/ 130 h 169"/>
                <a:gd name="T66" fmla="*/ 117 w 231"/>
                <a:gd name="T67" fmla="*/ 127 h 169"/>
                <a:gd name="T68" fmla="*/ 91 w 231"/>
                <a:gd name="T69" fmla="*/ 122 h 169"/>
                <a:gd name="T70" fmla="*/ 77 w 231"/>
                <a:gd name="T71" fmla="*/ 126 h 169"/>
                <a:gd name="T72" fmla="*/ 71 w 231"/>
                <a:gd name="T73" fmla="*/ 129 h 169"/>
                <a:gd name="T74" fmla="*/ 67 w 231"/>
                <a:gd name="T75" fmla="*/ 133 h 169"/>
                <a:gd name="T76" fmla="*/ 64 w 231"/>
                <a:gd name="T77" fmla="*/ 133 h 169"/>
                <a:gd name="T78" fmla="*/ 39 w 231"/>
                <a:gd name="T79" fmla="*/ 137 h 169"/>
                <a:gd name="T80" fmla="*/ 35 w 231"/>
                <a:gd name="T81" fmla="*/ 140 h 169"/>
                <a:gd name="T82" fmla="*/ 11 w 231"/>
                <a:gd name="T83" fmla="*/ 144 h 169"/>
                <a:gd name="T84" fmla="*/ 14 w 231"/>
                <a:gd name="T85" fmla="*/ 129 h 169"/>
                <a:gd name="T86" fmla="*/ 11 w 231"/>
                <a:gd name="T87" fmla="*/ 120 h 169"/>
                <a:gd name="T88" fmla="*/ 11 w 231"/>
                <a:gd name="T89" fmla="*/ 115 h 169"/>
                <a:gd name="T90" fmla="*/ 7 w 231"/>
                <a:gd name="T91" fmla="*/ 106 h 169"/>
                <a:gd name="T92" fmla="*/ 5 w 231"/>
                <a:gd name="T93" fmla="*/ 99 h 169"/>
                <a:gd name="T94" fmla="*/ 2 w 231"/>
                <a:gd name="T95" fmla="*/ 91 h 169"/>
                <a:gd name="T96" fmla="*/ 4 w 231"/>
                <a:gd name="T97" fmla="*/ 84 h 169"/>
                <a:gd name="T98" fmla="*/ 4 w 231"/>
                <a:gd name="T99" fmla="*/ 66 h 169"/>
                <a:gd name="T100" fmla="*/ 19 w 231"/>
                <a:gd name="T101" fmla="*/ 56 h 169"/>
                <a:gd name="T102" fmla="*/ 37 w 231"/>
                <a:gd name="T103" fmla="*/ 52 h 169"/>
                <a:gd name="T104" fmla="*/ 47 w 231"/>
                <a:gd name="T105" fmla="*/ 47 h 169"/>
                <a:gd name="T106" fmla="*/ 51 w 231"/>
                <a:gd name="T107" fmla="*/ 32 h 169"/>
                <a:gd name="T108" fmla="*/ 64 w 231"/>
                <a:gd name="T109" fmla="*/ 32 h 169"/>
                <a:gd name="T110" fmla="*/ 67 w 231"/>
                <a:gd name="T111" fmla="*/ 22 h 169"/>
                <a:gd name="T112" fmla="*/ 78 w 231"/>
                <a:gd name="T113" fmla="*/ 15 h 169"/>
                <a:gd name="T114" fmla="*/ 87 w 231"/>
                <a:gd name="T115" fmla="*/ 19 h 169"/>
                <a:gd name="T116" fmla="*/ 89 w 231"/>
                <a:gd name="T117" fmla="*/ 21 h 169"/>
                <a:gd name="T118" fmla="*/ 92 w 231"/>
                <a:gd name="T119" fmla="*/ 18 h 169"/>
                <a:gd name="T120" fmla="*/ 102 w 231"/>
                <a:gd name="T121" fmla="*/ 9 h 169"/>
                <a:gd name="T122" fmla="*/ 109 w 231"/>
                <a:gd name="T123" fmla="*/ 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1" h="169">
                  <a:moveTo>
                    <a:pt x="134" y="7"/>
                  </a:moveTo>
                  <a:cubicBezTo>
                    <a:pt x="134" y="14"/>
                    <a:pt x="134" y="14"/>
                    <a:pt x="134" y="1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32" y="15"/>
                    <a:pt x="131" y="16"/>
                    <a:pt x="129" y="16"/>
                  </a:cubicBezTo>
                  <a:cubicBezTo>
                    <a:pt x="131" y="19"/>
                    <a:pt x="128" y="18"/>
                    <a:pt x="129" y="22"/>
                  </a:cubicBezTo>
                  <a:cubicBezTo>
                    <a:pt x="130" y="24"/>
                    <a:pt x="132" y="25"/>
                    <a:pt x="136" y="25"/>
                  </a:cubicBezTo>
                  <a:cubicBezTo>
                    <a:pt x="136" y="31"/>
                    <a:pt x="145" y="29"/>
                    <a:pt x="145" y="35"/>
                  </a:cubicBezTo>
                  <a:cubicBezTo>
                    <a:pt x="149" y="35"/>
                    <a:pt x="153" y="34"/>
                    <a:pt x="155" y="36"/>
                  </a:cubicBezTo>
                  <a:cubicBezTo>
                    <a:pt x="158" y="35"/>
                    <a:pt x="155" y="30"/>
                    <a:pt x="161" y="32"/>
                  </a:cubicBezTo>
                  <a:cubicBezTo>
                    <a:pt x="160" y="31"/>
                    <a:pt x="159" y="28"/>
                    <a:pt x="161" y="28"/>
                  </a:cubicBezTo>
                  <a:cubicBezTo>
                    <a:pt x="163" y="28"/>
                    <a:pt x="161" y="25"/>
                    <a:pt x="161" y="23"/>
                  </a:cubicBezTo>
                  <a:cubicBezTo>
                    <a:pt x="161" y="23"/>
                    <a:pt x="162" y="23"/>
                    <a:pt x="162" y="22"/>
                  </a:cubicBezTo>
                  <a:cubicBezTo>
                    <a:pt x="162" y="21"/>
                    <a:pt x="164" y="19"/>
                    <a:pt x="164" y="16"/>
                  </a:cubicBezTo>
                  <a:cubicBezTo>
                    <a:pt x="163" y="15"/>
                    <a:pt x="162" y="14"/>
                    <a:pt x="164" y="9"/>
                  </a:cubicBezTo>
                  <a:cubicBezTo>
                    <a:pt x="164" y="9"/>
                    <a:pt x="166" y="10"/>
                    <a:pt x="167" y="9"/>
                  </a:cubicBezTo>
                  <a:cubicBezTo>
                    <a:pt x="168" y="8"/>
                    <a:pt x="167" y="4"/>
                    <a:pt x="168" y="2"/>
                  </a:cubicBezTo>
                  <a:cubicBezTo>
                    <a:pt x="171" y="2"/>
                    <a:pt x="169" y="7"/>
                    <a:pt x="171" y="8"/>
                  </a:cubicBezTo>
                  <a:cubicBezTo>
                    <a:pt x="171" y="8"/>
                    <a:pt x="172" y="8"/>
                    <a:pt x="172" y="8"/>
                  </a:cubicBezTo>
                  <a:cubicBezTo>
                    <a:pt x="173" y="10"/>
                    <a:pt x="174" y="13"/>
                    <a:pt x="175" y="15"/>
                  </a:cubicBezTo>
                  <a:cubicBezTo>
                    <a:pt x="176" y="17"/>
                    <a:pt x="179" y="19"/>
                    <a:pt x="179" y="22"/>
                  </a:cubicBezTo>
                  <a:cubicBezTo>
                    <a:pt x="183" y="18"/>
                    <a:pt x="180" y="24"/>
                    <a:pt x="185" y="23"/>
                  </a:cubicBezTo>
                  <a:cubicBezTo>
                    <a:pt x="185" y="26"/>
                    <a:pt x="184" y="30"/>
                    <a:pt x="186" y="32"/>
                  </a:cubicBezTo>
                  <a:cubicBezTo>
                    <a:pt x="188" y="34"/>
                    <a:pt x="186" y="37"/>
                    <a:pt x="188" y="42"/>
                  </a:cubicBezTo>
                  <a:cubicBezTo>
                    <a:pt x="191" y="37"/>
                    <a:pt x="188" y="41"/>
                    <a:pt x="193" y="42"/>
                  </a:cubicBezTo>
                  <a:cubicBezTo>
                    <a:pt x="194" y="44"/>
                    <a:pt x="192" y="44"/>
                    <a:pt x="192" y="46"/>
                  </a:cubicBezTo>
                  <a:cubicBezTo>
                    <a:pt x="194" y="48"/>
                    <a:pt x="198" y="48"/>
                    <a:pt x="197" y="53"/>
                  </a:cubicBezTo>
                  <a:cubicBezTo>
                    <a:pt x="198" y="53"/>
                    <a:pt x="201" y="52"/>
                    <a:pt x="202" y="53"/>
                  </a:cubicBezTo>
                  <a:cubicBezTo>
                    <a:pt x="202" y="53"/>
                    <a:pt x="201" y="55"/>
                    <a:pt x="202" y="56"/>
                  </a:cubicBezTo>
                  <a:cubicBezTo>
                    <a:pt x="202" y="56"/>
                    <a:pt x="204" y="55"/>
                    <a:pt x="204" y="56"/>
                  </a:cubicBezTo>
                  <a:cubicBezTo>
                    <a:pt x="206" y="58"/>
                    <a:pt x="206" y="62"/>
                    <a:pt x="210" y="61"/>
                  </a:cubicBezTo>
                  <a:cubicBezTo>
                    <a:pt x="210" y="65"/>
                    <a:pt x="213" y="69"/>
                    <a:pt x="214" y="71"/>
                  </a:cubicBezTo>
                  <a:cubicBezTo>
                    <a:pt x="215" y="72"/>
                    <a:pt x="216" y="74"/>
                    <a:pt x="217" y="75"/>
                  </a:cubicBezTo>
                  <a:cubicBezTo>
                    <a:pt x="217" y="76"/>
                    <a:pt x="219" y="75"/>
                    <a:pt x="220" y="75"/>
                  </a:cubicBezTo>
                  <a:cubicBezTo>
                    <a:pt x="220" y="76"/>
                    <a:pt x="219" y="78"/>
                    <a:pt x="220" y="78"/>
                  </a:cubicBezTo>
                  <a:cubicBezTo>
                    <a:pt x="221" y="79"/>
                    <a:pt x="223" y="79"/>
                    <a:pt x="223" y="78"/>
                  </a:cubicBezTo>
                  <a:cubicBezTo>
                    <a:pt x="226" y="81"/>
                    <a:pt x="223" y="85"/>
                    <a:pt x="228" y="84"/>
                  </a:cubicBezTo>
                  <a:cubicBezTo>
                    <a:pt x="225" y="88"/>
                    <a:pt x="229" y="93"/>
                    <a:pt x="230" y="99"/>
                  </a:cubicBezTo>
                  <a:cubicBezTo>
                    <a:pt x="230" y="102"/>
                    <a:pt x="228" y="106"/>
                    <a:pt x="231" y="108"/>
                  </a:cubicBezTo>
                  <a:cubicBezTo>
                    <a:pt x="228" y="110"/>
                    <a:pt x="229" y="112"/>
                    <a:pt x="228" y="117"/>
                  </a:cubicBezTo>
                  <a:cubicBezTo>
                    <a:pt x="228" y="117"/>
                    <a:pt x="226" y="118"/>
                    <a:pt x="227" y="119"/>
                  </a:cubicBezTo>
                  <a:cubicBezTo>
                    <a:pt x="227" y="119"/>
                    <a:pt x="228" y="119"/>
                    <a:pt x="228" y="119"/>
                  </a:cubicBezTo>
                  <a:cubicBezTo>
                    <a:pt x="228" y="119"/>
                    <a:pt x="227" y="122"/>
                    <a:pt x="227" y="123"/>
                  </a:cubicBezTo>
                  <a:cubicBezTo>
                    <a:pt x="227" y="123"/>
                    <a:pt x="224" y="124"/>
                    <a:pt x="224" y="124"/>
                  </a:cubicBezTo>
                  <a:cubicBezTo>
                    <a:pt x="224" y="126"/>
                    <a:pt x="227" y="128"/>
                    <a:pt x="224" y="131"/>
                  </a:cubicBezTo>
                  <a:cubicBezTo>
                    <a:pt x="221" y="131"/>
                    <a:pt x="222" y="135"/>
                    <a:pt x="218" y="134"/>
                  </a:cubicBezTo>
                  <a:cubicBezTo>
                    <a:pt x="219" y="137"/>
                    <a:pt x="218" y="139"/>
                    <a:pt x="216" y="138"/>
                  </a:cubicBezTo>
                  <a:cubicBezTo>
                    <a:pt x="217" y="144"/>
                    <a:pt x="213" y="146"/>
                    <a:pt x="214" y="151"/>
                  </a:cubicBezTo>
                  <a:cubicBezTo>
                    <a:pt x="208" y="150"/>
                    <a:pt x="209" y="156"/>
                    <a:pt x="209" y="159"/>
                  </a:cubicBezTo>
                  <a:cubicBezTo>
                    <a:pt x="207" y="159"/>
                    <a:pt x="204" y="159"/>
                    <a:pt x="204" y="161"/>
                  </a:cubicBezTo>
                  <a:cubicBezTo>
                    <a:pt x="204" y="163"/>
                    <a:pt x="199" y="164"/>
                    <a:pt x="196" y="165"/>
                  </a:cubicBezTo>
                  <a:cubicBezTo>
                    <a:pt x="195" y="166"/>
                    <a:pt x="194" y="167"/>
                    <a:pt x="193" y="168"/>
                  </a:cubicBezTo>
                  <a:cubicBezTo>
                    <a:pt x="192" y="169"/>
                    <a:pt x="190" y="168"/>
                    <a:pt x="190" y="169"/>
                  </a:cubicBezTo>
                  <a:cubicBezTo>
                    <a:pt x="187" y="168"/>
                    <a:pt x="186" y="165"/>
                    <a:pt x="182" y="164"/>
                  </a:cubicBezTo>
                  <a:cubicBezTo>
                    <a:pt x="179" y="162"/>
                    <a:pt x="180" y="166"/>
                    <a:pt x="179" y="167"/>
                  </a:cubicBezTo>
                  <a:cubicBezTo>
                    <a:pt x="176" y="168"/>
                    <a:pt x="171" y="166"/>
                    <a:pt x="169" y="169"/>
                  </a:cubicBezTo>
                  <a:cubicBezTo>
                    <a:pt x="164" y="167"/>
                    <a:pt x="161" y="163"/>
                    <a:pt x="154" y="162"/>
                  </a:cubicBezTo>
                  <a:cubicBezTo>
                    <a:pt x="155" y="160"/>
                    <a:pt x="155" y="159"/>
                    <a:pt x="154" y="155"/>
                  </a:cubicBezTo>
                  <a:cubicBezTo>
                    <a:pt x="154" y="155"/>
                    <a:pt x="153" y="155"/>
                    <a:pt x="152" y="154"/>
                  </a:cubicBezTo>
                  <a:cubicBezTo>
                    <a:pt x="152" y="154"/>
                    <a:pt x="153" y="153"/>
                    <a:pt x="152" y="153"/>
                  </a:cubicBezTo>
                  <a:cubicBezTo>
                    <a:pt x="152" y="151"/>
                    <a:pt x="149" y="150"/>
                    <a:pt x="151" y="150"/>
                  </a:cubicBezTo>
                  <a:cubicBezTo>
                    <a:pt x="150" y="149"/>
                    <a:pt x="145" y="145"/>
                    <a:pt x="144" y="148"/>
                  </a:cubicBezTo>
                  <a:cubicBezTo>
                    <a:pt x="142" y="147"/>
                    <a:pt x="142" y="143"/>
                    <a:pt x="140" y="141"/>
                  </a:cubicBezTo>
                  <a:cubicBezTo>
                    <a:pt x="139" y="138"/>
                    <a:pt x="141" y="138"/>
                    <a:pt x="141" y="136"/>
                  </a:cubicBezTo>
                  <a:cubicBezTo>
                    <a:pt x="140" y="134"/>
                    <a:pt x="139" y="135"/>
                    <a:pt x="134" y="134"/>
                  </a:cubicBezTo>
                  <a:cubicBezTo>
                    <a:pt x="131" y="136"/>
                    <a:pt x="132" y="141"/>
                    <a:pt x="126" y="140"/>
                  </a:cubicBezTo>
                  <a:cubicBezTo>
                    <a:pt x="127" y="134"/>
                    <a:pt x="122" y="136"/>
                    <a:pt x="123" y="130"/>
                  </a:cubicBezTo>
                  <a:cubicBezTo>
                    <a:pt x="120" y="130"/>
                    <a:pt x="119" y="128"/>
                    <a:pt x="115" y="129"/>
                  </a:cubicBezTo>
                  <a:cubicBezTo>
                    <a:pt x="115" y="127"/>
                    <a:pt x="116" y="128"/>
                    <a:pt x="117" y="127"/>
                  </a:cubicBezTo>
                  <a:cubicBezTo>
                    <a:pt x="114" y="123"/>
                    <a:pt x="110" y="127"/>
                    <a:pt x="103" y="126"/>
                  </a:cubicBezTo>
                  <a:cubicBezTo>
                    <a:pt x="99" y="125"/>
                    <a:pt x="95" y="123"/>
                    <a:pt x="91" y="122"/>
                  </a:cubicBezTo>
                  <a:cubicBezTo>
                    <a:pt x="88" y="123"/>
                    <a:pt x="83" y="122"/>
                    <a:pt x="82" y="126"/>
                  </a:cubicBezTo>
                  <a:cubicBezTo>
                    <a:pt x="80" y="126"/>
                    <a:pt x="79" y="126"/>
                    <a:pt x="77" y="126"/>
                  </a:cubicBezTo>
                  <a:cubicBezTo>
                    <a:pt x="75" y="126"/>
                    <a:pt x="76" y="127"/>
                    <a:pt x="75" y="127"/>
                  </a:cubicBezTo>
                  <a:cubicBezTo>
                    <a:pt x="73" y="128"/>
                    <a:pt x="74" y="125"/>
                    <a:pt x="71" y="129"/>
                  </a:cubicBezTo>
                  <a:cubicBezTo>
                    <a:pt x="71" y="129"/>
                    <a:pt x="69" y="130"/>
                    <a:pt x="70" y="131"/>
                  </a:cubicBezTo>
                  <a:cubicBezTo>
                    <a:pt x="68" y="129"/>
                    <a:pt x="67" y="127"/>
                    <a:pt x="67" y="133"/>
                  </a:cubicBezTo>
                  <a:cubicBezTo>
                    <a:pt x="66" y="133"/>
                    <a:pt x="66" y="131"/>
                    <a:pt x="64" y="131"/>
                  </a:cubicBezTo>
                  <a:cubicBezTo>
                    <a:pt x="62" y="131"/>
                    <a:pt x="64" y="133"/>
                    <a:pt x="64" y="133"/>
                  </a:cubicBezTo>
                  <a:cubicBezTo>
                    <a:pt x="62" y="136"/>
                    <a:pt x="58" y="134"/>
                    <a:pt x="57" y="138"/>
                  </a:cubicBezTo>
                  <a:cubicBezTo>
                    <a:pt x="53" y="136"/>
                    <a:pt x="45" y="138"/>
                    <a:pt x="39" y="137"/>
                  </a:cubicBezTo>
                  <a:cubicBezTo>
                    <a:pt x="37" y="137"/>
                    <a:pt x="38" y="139"/>
                    <a:pt x="37" y="140"/>
                  </a:cubicBezTo>
                  <a:cubicBezTo>
                    <a:pt x="37" y="140"/>
                    <a:pt x="35" y="140"/>
                    <a:pt x="35" y="140"/>
                  </a:cubicBezTo>
                  <a:cubicBezTo>
                    <a:pt x="33" y="140"/>
                    <a:pt x="32" y="141"/>
                    <a:pt x="30" y="141"/>
                  </a:cubicBezTo>
                  <a:cubicBezTo>
                    <a:pt x="26" y="142"/>
                    <a:pt x="19" y="145"/>
                    <a:pt x="11" y="144"/>
                  </a:cubicBezTo>
                  <a:cubicBezTo>
                    <a:pt x="12" y="141"/>
                    <a:pt x="11" y="136"/>
                    <a:pt x="15" y="136"/>
                  </a:cubicBezTo>
                  <a:cubicBezTo>
                    <a:pt x="14" y="134"/>
                    <a:pt x="17" y="129"/>
                    <a:pt x="14" y="129"/>
                  </a:cubicBezTo>
                  <a:cubicBezTo>
                    <a:pt x="10" y="128"/>
                    <a:pt x="15" y="127"/>
                    <a:pt x="14" y="123"/>
                  </a:cubicBezTo>
                  <a:cubicBezTo>
                    <a:pt x="12" y="120"/>
                    <a:pt x="12" y="126"/>
                    <a:pt x="11" y="120"/>
                  </a:cubicBezTo>
                  <a:cubicBezTo>
                    <a:pt x="11" y="120"/>
                    <a:pt x="11" y="118"/>
                    <a:pt x="11" y="117"/>
                  </a:cubicBezTo>
                  <a:cubicBezTo>
                    <a:pt x="9" y="116"/>
                    <a:pt x="11" y="117"/>
                    <a:pt x="11" y="115"/>
                  </a:cubicBezTo>
                  <a:cubicBezTo>
                    <a:pt x="10" y="112"/>
                    <a:pt x="7" y="109"/>
                    <a:pt x="9" y="108"/>
                  </a:cubicBezTo>
                  <a:cubicBezTo>
                    <a:pt x="10" y="106"/>
                    <a:pt x="7" y="107"/>
                    <a:pt x="7" y="106"/>
                  </a:cubicBezTo>
                  <a:cubicBezTo>
                    <a:pt x="6" y="106"/>
                    <a:pt x="7" y="104"/>
                    <a:pt x="7" y="103"/>
                  </a:cubicBezTo>
                  <a:cubicBezTo>
                    <a:pt x="7" y="103"/>
                    <a:pt x="5" y="99"/>
                    <a:pt x="5" y="99"/>
                  </a:cubicBezTo>
                  <a:cubicBezTo>
                    <a:pt x="3" y="98"/>
                    <a:pt x="6" y="99"/>
                    <a:pt x="5" y="96"/>
                  </a:cubicBezTo>
                  <a:cubicBezTo>
                    <a:pt x="5" y="94"/>
                    <a:pt x="2" y="94"/>
                    <a:pt x="2" y="91"/>
                  </a:cubicBezTo>
                  <a:cubicBezTo>
                    <a:pt x="6" y="91"/>
                    <a:pt x="4" y="86"/>
                    <a:pt x="7" y="85"/>
                  </a:cubicBezTo>
                  <a:cubicBezTo>
                    <a:pt x="7" y="83"/>
                    <a:pt x="4" y="84"/>
                    <a:pt x="4" y="84"/>
                  </a:cubicBezTo>
                  <a:cubicBezTo>
                    <a:pt x="3" y="82"/>
                    <a:pt x="5" y="79"/>
                    <a:pt x="1" y="80"/>
                  </a:cubicBezTo>
                  <a:cubicBezTo>
                    <a:pt x="0" y="73"/>
                    <a:pt x="3" y="71"/>
                    <a:pt x="4" y="66"/>
                  </a:cubicBezTo>
                  <a:cubicBezTo>
                    <a:pt x="5" y="68"/>
                    <a:pt x="11" y="66"/>
                    <a:pt x="11" y="63"/>
                  </a:cubicBezTo>
                  <a:cubicBezTo>
                    <a:pt x="11" y="60"/>
                    <a:pt x="20" y="62"/>
                    <a:pt x="19" y="56"/>
                  </a:cubicBezTo>
                  <a:cubicBezTo>
                    <a:pt x="27" y="57"/>
                    <a:pt x="31" y="53"/>
                    <a:pt x="37" y="53"/>
                  </a:cubicBezTo>
                  <a:cubicBezTo>
                    <a:pt x="39" y="53"/>
                    <a:pt x="38" y="51"/>
                    <a:pt x="37" y="52"/>
                  </a:cubicBezTo>
                  <a:cubicBezTo>
                    <a:pt x="40" y="49"/>
                    <a:pt x="44" y="51"/>
                    <a:pt x="44" y="46"/>
                  </a:cubicBezTo>
                  <a:cubicBezTo>
                    <a:pt x="46" y="46"/>
                    <a:pt x="46" y="47"/>
                    <a:pt x="47" y="47"/>
                  </a:cubicBezTo>
                  <a:cubicBezTo>
                    <a:pt x="51" y="48"/>
                    <a:pt x="46" y="41"/>
                    <a:pt x="51" y="43"/>
                  </a:cubicBezTo>
                  <a:cubicBezTo>
                    <a:pt x="50" y="37"/>
                    <a:pt x="51" y="38"/>
                    <a:pt x="51" y="32"/>
                  </a:cubicBezTo>
                  <a:cubicBezTo>
                    <a:pt x="55" y="32"/>
                    <a:pt x="57" y="34"/>
                    <a:pt x="60" y="35"/>
                  </a:cubicBezTo>
                  <a:cubicBezTo>
                    <a:pt x="61" y="34"/>
                    <a:pt x="61" y="31"/>
                    <a:pt x="64" y="32"/>
                  </a:cubicBezTo>
                  <a:cubicBezTo>
                    <a:pt x="62" y="29"/>
                    <a:pt x="68" y="27"/>
                    <a:pt x="64" y="26"/>
                  </a:cubicBezTo>
                  <a:cubicBezTo>
                    <a:pt x="65" y="25"/>
                    <a:pt x="67" y="25"/>
                    <a:pt x="67" y="22"/>
                  </a:cubicBezTo>
                  <a:cubicBezTo>
                    <a:pt x="71" y="23"/>
                    <a:pt x="69" y="17"/>
                    <a:pt x="74" y="19"/>
                  </a:cubicBezTo>
                  <a:cubicBezTo>
                    <a:pt x="75" y="18"/>
                    <a:pt x="77" y="16"/>
                    <a:pt x="78" y="15"/>
                  </a:cubicBezTo>
                  <a:cubicBezTo>
                    <a:pt x="80" y="16"/>
                    <a:pt x="82" y="17"/>
                    <a:pt x="85" y="16"/>
                  </a:cubicBezTo>
                  <a:cubicBezTo>
                    <a:pt x="82" y="19"/>
                    <a:pt x="86" y="18"/>
                    <a:pt x="87" y="19"/>
                  </a:cubicBezTo>
                  <a:cubicBezTo>
                    <a:pt x="87" y="19"/>
                    <a:pt x="86" y="21"/>
                    <a:pt x="87" y="21"/>
                  </a:cubicBezTo>
                  <a:cubicBezTo>
                    <a:pt x="87" y="21"/>
                    <a:pt x="89" y="20"/>
                    <a:pt x="89" y="21"/>
                  </a:cubicBezTo>
                  <a:cubicBezTo>
                    <a:pt x="90" y="21"/>
                    <a:pt x="91" y="25"/>
                    <a:pt x="95" y="23"/>
                  </a:cubicBezTo>
                  <a:cubicBezTo>
                    <a:pt x="97" y="24"/>
                    <a:pt x="96" y="16"/>
                    <a:pt x="92" y="18"/>
                  </a:cubicBezTo>
                  <a:cubicBezTo>
                    <a:pt x="93" y="16"/>
                    <a:pt x="95" y="16"/>
                    <a:pt x="96" y="15"/>
                  </a:cubicBezTo>
                  <a:cubicBezTo>
                    <a:pt x="97" y="11"/>
                    <a:pt x="98" y="10"/>
                    <a:pt x="102" y="9"/>
                  </a:cubicBezTo>
                  <a:cubicBezTo>
                    <a:pt x="102" y="6"/>
                    <a:pt x="103" y="5"/>
                    <a:pt x="106" y="5"/>
                  </a:cubicBezTo>
                  <a:cubicBezTo>
                    <a:pt x="104" y="9"/>
                    <a:pt x="105" y="7"/>
                    <a:pt x="109" y="7"/>
                  </a:cubicBezTo>
                  <a:cubicBezTo>
                    <a:pt x="115" y="0"/>
                    <a:pt x="126" y="7"/>
                    <a:pt x="134" y="7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20750">
                <a:defRPr/>
              </a:pP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13" y="1728457"/>
            <a:ext cx="3828574" cy="4010686"/>
          </a:xfrm>
          <a:prstGeom prst="rect">
            <a:avLst/>
          </a:prstGeom>
        </p:spPr>
      </p:pic>
      <p:sp>
        <p:nvSpPr>
          <p:cNvPr id="7" name="任意多边形 96"/>
          <p:cNvSpPr/>
          <p:nvPr>
            <p:custDataLst>
              <p:tags r:id="rId1"/>
            </p:custDataLst>
          </p:nvPr>
        </p:nvSpPr>
        <p:spPr>
          <a:xfrm>
            <a:off x="852530" y="131"/>
            <a:ext cx="3664572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 fontScale="95000"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整体的行业总览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282307" y="2526347"/>
            <a:ext cx="22052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D5EF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基础层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6252845" y="3017520"/>
            <a:ext cx="4235079" cy="697865"/>
            <a:chOff x="6229350" y="3018790"/>
            <a:chExt cx="4235079" cy="697865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6229350" y="3018790"/>
              <a:ext cx="679450" cy="697865"/>
            </a:xfrm>
            <a:prstGeom prst="line">
              <a:avLst/>
            </a:prstGeom>
            <a:ln w="38100">
              <a:solidFill>
                <a:srgbClr val="05DBF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908916" y="3018790"/>
              <a:ext cx="3555513" cy="0"/>
            </a:xfrm>
            <a:prstGeom prst="line">
              <a:avLst/>
            </a:prstGeom>
            <a:ln w="38100">
              <a:solidFill>
                <a:srgbClr val="05DBF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3588385" y="5073910"/>
            <a:ext cx="3447698" cy="523155"/>
            <a:chOff x="2511425" y="4542415"/>
            <a:chExt cx="3447698" cy="523155"/>
          </a:xfrm>
        </p:grpSpPr>
        <p:sp>
          <p:nvSpPr>
            <p:cNvPr id="16" name="文本框 15"/>
            <p:cNvSpPr txBox="1"/>
            <p:nvPr/>
          </p:nvSpPr>
          <p:spPr>
            <a:xfrm>
              <a:off x="2511426" y="4542415"/>
              <a:ext cx="2171366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600" b="1" dirty="0">
                  <a:solidFill>
                    <a:srgbClr val="D5EF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技术层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5479153" y="4545476"/>
              <a:ext cx="479970" cy="510277"/>
            </a:xfrm>
            <a:prstGeom prst="line">
              <a:avLst/>
            </a:prstGeom>
            <a:ln w="38100">
              <a:solidFill>
                <a:srgbClr val="05DBF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2511425" y="5065570"/>
              <a:ext cx="2952751" cy="0"/>
            </a:xfrm>
            <a:prstGeom prst="line">
              <a:avLst/>
            </a:prstGeom>
            <a:ln w="38100">
              <a:solidFill>
                <a:srgbClr val="05DBF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/>
          <p:cNvCxnSpPr/>
          <p:nvPr/>
        </p:nvCxnSpPr>
        <p:spPr>
          <a:xfrm>
            <a:off x="1008923" y="596687"/>
            <a:ext cx="4146914" cy="0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656207" y="1044286"/>
            <a:ext cx="2263692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solidFill>
                  <a:srgbClr val="D5EF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941956" y="1607214"/>
            <a:ext cx="2965277" cy="600076"/>
            <a:chOff x="1866901" y="2479069"/>
            <a:chExt cx="2965277" cy="600076"/>
          </a:xfrm>
        </p:grpSpPr>
        <p:cxnSp>
          <p:nvCxnSpPr>
            <p:cNvPr id="38" name="直接连接符 37"/>
            <p:cNvCxnSpPr/>
            <p:nvPr/>
          </p:nvCxnSpPr>
          <p:spPr>
            <a:xfrm flipH="1" flipV="1">
              <a:off x="4209773" y="2491918"/>
              <a:ext cx="622405" cy="587227"/>
            </a:xfrm>
            <a:prstGeom prst="line">
              <a:avLst/>
            </a:prstGeom>
            <a:ln w="38100">
              <a:solidFill>
                <a:srgbClr val="05DBF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 flipV="1">
              <a:off x="1866901" y="2479069"/>
              <a:ext cx="2330955" cy="19557"/>
            </a:xfrm>
            <a:prstGeom prst="line">
              <a:avLst/>
            </a:prstGeom>
            <a:ln w="38100">
              <a:solidFill>
                <a:srgbClr val="05DBF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9315" y="153670"/>
            <a:ext cx="4330700" cy="2273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" y="4747260"/>
            <a:ext cx="3389630" cy="1698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705" y="1946275"/>
            <a:ext cx="3697605" cy="2031365"/>
          </a:xfrm>
          <a:prstGeom prst="rect">
            <a:avLst/>
          </a:prstGeom>
        </p:spPr>
      </p:pic>
      <p:sp>
        <p:nvSpPr>
          <p:cNvPr id="11" name="任意多边形 96"/>
          <p:cNvSpPr/>
          <p:nvPr>
            <p:custDataLst>
              <p:tags r:id="rId2"/>
            </p:custDataLst>
          </p:nvPr>
        </p:nvSpPr>
        <p:spPr>
          <a:xfrm>
            <a:off x="643210" y="592795"/>
            <a:ext cx="4522470" cy="685165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 fontScale="65000" lnSpcReduction="20000"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（本图只列举部分企业，未覆盖全产业）</a:t>
            </a:r>
          </a:p>
        </p:txBody>
      </p:sp>
      <p:sp>
        <p:nvSpPr>
          <p:cNvPr id="62" name="任意多边形 96"/>
          <p:cNvSpPr/>
          <p:nvPr>
            <p:custDataLst>
              <p:tags r:id="rId3"/>
            </p:custDataLst>
          </p:nvPr>
        </p:nvSpPr>
        <p:spPr>
          <a:xfrm>
            <a:off x="7636510" y="4151630"/>
            <a:ext cx="4718685" cy="2335530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/>
          </a:bodyPr>
          <a:lstStyle/>
          <a:p>
            <a:pPr>
              <a:defRPr/>
            </a:pPr>
            <a:r>
              <a:rPr lang="zh-CN" altLang="en-US" sz="3000" b="1" dirty="0">
                <a:solidFill>
                  <a:srgbClr val="D5EF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从基础的计算平台，到技术上的算法研究到应用层面的落地，可以明确看到人工智能的一条产业链。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866">
        <p159:morph option="byChar"/>
      </p:transition>
    </mc:Choice>
    <mc:Fallback xmlns="">
      <p:transition spd="slow" advClick="0" advTm="3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8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4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6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31" y="747368"/>
            <a:ext cx="5119738" cy="536326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222750" y="1851645"/>
            <a:ext cx="37465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chemeClr val="accent1">
                    <a:lumMod val="20000"/>
                    <a:lumOff val="80000"/>
                    <a:alpha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3</a:t>
            </a:r>
            <a:endParaRPr lang="zh-CN" altLang="en-US" sz="19900" dirty="0">
              <a:solidFill>
                <a:schemeClr val="accent1">
                  <a:lumMod val="20000"/>
                  <a:lumOff val="80000"/>
                  <a:alpha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2915" y="2938780"/>
            <a:ext cx="11860530" cy="119888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人工智能最大的瓶颈</a:t>
            </a:r>
          </a:p>
        </p:txBody>
      </p:sp>
      <p:sp>
        <p:nvSpPr>
          <p:cNvPr id="40" name="椭圆 39"/>
          <p:cNvSpPr/>
          <p:nvPr/>
        </p:nvSpPr>
        <p:spPr>
          <a:xfrm>
            <a:off x="10419080" y="4993640"/>
            <a:ext cx="1772920" cy="1807210"/>
          </a:xfrm>
          <a:prstGeom prst="ellipse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3799">
        <p14:pan dir="u"/>
      </p:transition>
    </mc:Choice>
    <mc:Fallback xmlns="">
      <p:transition spd="med" advClick="0" advTm="3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ldLvl="0" animBg="1"/>
      <p:bldP spid="4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753"/>
            <a:ext cx="12192000" cy="6860032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1321343" y="220767"/>
            <a:ext cx="414691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任意多边形 96"/>
          <p:cNvSpPr/>
          <p:nvPr>
            <p:custDataLst>
              <p:tags r:id="rId1"/>
            </p:custDataLst>
          </p:nvPr>
        </p:nvSpPr>
        <p:spPr>
          <a:xfrm>
            <a:off x="1242060" y="220980"/>
            <a:ext cx="6657340" cy="567055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 fontScale="70000" lnSpcReduction="20000"/>
          </a:bodyPr>
          <a:lstStyle/>
          <a:p>
            <a:pPr>
              <a:defRPr/>
            </a:pPr>
            <a:r>
              <a:rPr lang="zh-CN" altLang="en-US" sz="3000" b="1" dirty="0">
                <a:solidFill>
                  <a:srgbClr val="D5EF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人工智能的基本原理：基于数据概率分析的统计拟合。</a:t>
            </a:r>
          </a:p>
        </p:txBody>
      </p:sp>
      <p:pic>
        <p:nvPicPr>
          <p:cNvPr id="18" name="图片 18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14908" y="1143953"/>
            <a:ext cx="467677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7262">
            <a:off x="-1626919" y="-1605955"/>
            <a:ext cx="3205315" cy="335777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321435" y="1144270"/>
            <a:ext cx="5900420" cy="5055870"/>
            <a:chOff x="2081" y="1802"/>
            <a:chExt cx="9292" cy="79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81" y="1802"/>
              <a:ext cx="9292" cy="267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81" y="4478"/>
              <a:ext cx="9292" cy="268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81" y="7162"/>
              <a:ext cx="9291" cy="2602"/>
            </a:xfrm>
            <a:prstGeom prst="rect">
              <a:avLst/>
            </a:prstGeom>
          </p:spPr>
        </p:pic>
      </p:grpSp>
      <p:sp>
        <p:nvSpPr>
          <p:cNvPr id="8" name="任意多边形 96"/>
          <p:cNvSpPr/>
          <p:nvPr>
            <p:custDataLst>
              <p:tags r:id="rId4"/>
            </p:custDataLst>
          </p:nvPr>
        </p:nvSpPr>
        <p:spPr>
          <a:xfrm>
            <a:off x="8689975" y="4335145"/>
            <a:ext cx="3502025" cy="335915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 fontScale="65000" lnSpcReduction="20000"/>
          </a:bodyPr>
          <a:lstStyle/>
          <a:p>
            <a:pPr>
              <a:defRPr/>
            </a:pPr>
            <a:r>
              <a:rPr lang="zh-CN" altLang="en-US" sz="3000" b="1" dirty="0">
                <a:solidFill>
                  <a:srgbClr val="D5EF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本图为数据拟合的图片</a:t>
            </a: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 flipH="1">
            <a:off x="9991725" y="4899025"/>
            <a:ext cx="1912620" cy="1776095"/>
          </a:xfrm>
          <a:prstGeom prst="ellipse">
            <a:avLst/>
          </a:prstGeom>
          <a:blipFill dpi="0" rotWithShape="1">
            <a:blip r:embed="rId14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55">
        <p14:prism dir="u" isContent="1"/>
      </p:transition>
    </mc:Choice>
    <mc:Fallback xmlns="">
      <p:transition spd="slow" advClick="0" advTm="8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7262">
            <a:off x="-1626919" y="-1605955"/>
            <a:ext cx="3205315" cy="3357779"/>
          </a:xfrm>
          <a:prstGeom prst="rect">
            <a:avLst/>
          </a:prstGeom>
        </p:spPr>
      </p:pic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408798" y="1969213"/>
            <a:ext cx="3374407" cy="3368687"/>
            <a:chOff x="4239885" y="2085792"/>
            <a:chExt cx="3746501" cy="3740151"/>
          </a:xfrm>
          <a:solidFill>
            <a:srgbClr val="05DBF2"/>
          </a:solidFill>
        </p:grpSpPr>
        <p:sp>
          <p:nvSpPr>
            <p:cNvPr id="8" name="Freeform 51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4274810" y="2136592"/>
              <a:ext cx="3670300" cy="3648075"/>
            </a:xfrm>
            <a:custGeom>
              <a:avLst/>
              <a:gdLst>
                <a:gd name="T0" fmla="*/ 2311 w 2312"/>
                <a:gd name="T1" fmla="*/ 1217 h 2298"/>
                <a:gd name="T2" fmla="*/ 2176 w 2312"/>
                <a:gd name="T3" fmla="*/ 665 h 2298"/>
                <a:gd name="T4" fmla="*/ 2077 w 2312"/>
                <a:gd name="T5" fmla="*/ 502 h 2298"/>
                <a:gd name="T6" fmla="*/ 1763 w 2312"/>
                <a:gd name="T7" fmla="*/ 187 h 2298"/>
                <a:gd name="T8" fmla="*/ 1386 w 2312"/>
                <a:gd name="T9" fmla="*/ 42 h 2298"/>
                <a:gd name="T10" fmla="*/ 1378 w 2312"/>
                <a:gd name="T11" fmla="*/ 41 h 2298"/>
                <a:gd name="T12" fmla="*/ 645 w 2312"/>
                <a:gd name="T13" fmla="*/ 93 h 2298"/>
                <a:gd name="T14" fmla="*/ 124 w 2312"/>
                <a:gd name="T15" fmla="*/ 696 h 2298"/>
                <a:gd name="T16" fmla="*/ 4 w 2312"/>
                <a:gd name="T17" fmla="*/ 1189 h 2298"/>
                <a:gd name="T18" fmla="*/ 168 w 2312"/>
                <a:gd name="T19" fmla="*/ 1703 h 2298"/>
                <a:gd name="T20" fmla="*/ 306 w 2312"/>
                <a:gd name="T21" fmla="*/ 1876 h 2298"/>
                <a:gd name="T22" fmla="*/ 947 w 2312"/>
                <a:gd name="T23" fmla="*/ 2269 h 2298"/>
                <a:gd name="T24" fmla="*/ 958 w 2312"/>
                <a:gd name="T25" fmla="*/ 2272 h 2298"/>
                <a:gd name="T26" fmla="*/ 1149 w 2312"/>
                <a:gd name="T27" fmla="*/ 2298 h 2298"/>
                <a:gd name="T28" fmla="*/ 1652 w 2312"/>
                <a:gd name="T29" fmla="*/ 2210 h 2298"/>
                <a:gd name="T30" fmla="*/ 2078 w 2312"/>
                <a:gd name="T31" fmla="*/ 1797 h 2298"/>
                <a:gd name="T32" fmla="*/ 1149 w 2312"/>
                <a:gd name="T33" fmla="*/ 2288 h 2298"/>
                <a:gd name="T34" fmla="*/ 346 w 2312"/>
                <a:gd name="T35" fmla="*/ 1898 h 2298"/>
                <a:gd name="T36" fmla="*/ 2157 w 2312"/>
                <a:gd name="T37" fmla="*/ 654 h 2298"/>
                <a:gd name="T38" fmla="*/ 2010 w 2312"/>
                <a:gd name="T39" fmla="*/ 1213 h 2298"/>
                <a:gd name="T40" fmla="*/ 1637 w 2312"/>
                <a:gd name="T41" fmla="*/ 2205 h 2298"/>
                <a:gd name="T42" fmla="*/ 1637 w 2312"/>
                <a:gd name="T43" fmla="*/ 2205 h 2298"/>
                <a:gd name="T44" fmla="*/ 961 w 2312"/>
                <a:gd name="T45" fmla="*/ 2258 h 2298"/>
                <a:gd name="T46" fmla="*/ 961 w 2312"/>
                <a:gd name="T47" fmla="*/ 2258 h 2298"/>
                <a:gd name="T48" fmla="*/ 1153 w 2312"/>
                <a:gd name="T49" fmla="*/ 474 h 2298"/>
                <a:gd name="T50" fmla="*/ 1175 w 2312"/>
                <a:gd name="T51" fmla="*/ 1202 h 2298"/>
                <a:gd name="T52" fmla="*/ 1481 w 2312"/>
                <a:gd name="T53" fmla="*/ 693 h 2298"/>
                <a:gd name="T54" fmla="*/ 796 w 2312"/>
                <a:gd name="T55" fmla="*/ 1839 h 2298"/>
                <a:gd name="T56" fmla="*/ 523 w 2312"/>
                <a:gd name="T57" fmla="*/ 1200 h 2298"/>
                <a:gd name="T58" fmla="*/ 523 w 2312"/>
                <a:gd name="T59" fmla="*/ 1200 h 2298"/>
                <a:gd name="T60" fmla="*/ 1090 w 2312"/>
                <a:gd name="T61" fmla="*/ 478 h 2298"/>
                <a:gd name="T62" fmla="*/ 631 w 2312"/>
                <a:gd name="T63" fmla="*/ 756 h 2298"/>
                <a:gd name="T64" fmla="*/ 1585 w 2312"/>
                <a:gd name="T65" fmla="*/ 533 h 2298"/>
                <a:gd name="T66" fmla="*/ 1396 w 2312"/>
                <a:gd name="T67" fmla="*/ 66 h 2298"/>
                <a:gd name="T68" fmla="*/ 370 w 2312"/>
                <a:gd name="T69" fmla="*/ 1181 h 2298"/>
                <a:gd name="T70" fmla="*/ 360 w 2312"/>
                <a:gd name="T71" fmla="*/ 1200 h 2298"/>
                <a:gd name="T72" fmla="*/ 360 w 2312"/>
                <a:gd name="T73" fmla="*/ 1200 h 2298"/>
                <a:gd name="T74" fmla="*/ 2009 w 2312"/>
                <a:gd name="T75" fmla="*/ 1203 h 2298"/>
                <a:gd name="T76" fmla="*/ 2009 w 2312"/>
                <a:gd name="T77" fmla="*/ 1203 h 2298"/>
                <a:gd name="T78" fmla="*/ 809 w 2312"/>
                <a:gd name="T79" fmla="*/ 430 h 2298"/>
                <a:gd name="T80" fmla="*/ 643 w 2312"/>
                <a:gd name="T81" fmla="*/ 111 h 2298"/>
                <a:gd name="T82" fmla="*/ 545 w 2312"/>
                <a:gd name="T83" fmla="*/ 225 h 2298"/>
                <a:gd name="T84" fmla="*/ 91 w 2312"/>
                <a:gd name="T85" fmla="*/ 971 h 2298"/>
                <a:gd name="T86" fmla="*/ 1930 w 2312"/>
                <a:gd name="T87" fmla="*/ 526 h 2298"/>
                <a:gd name="T88" fmla="*/ 1962 w 2312"/>
                <a:gd name="T89" fmla="*/ 563 h 2298"/>
                <a:gd name="T90" fmla="*/ 1957 w 2312"/>
                <a:gd name="T91" fmla="*/ 543 h 2298"/>
                <a:gd name="T92" fmla="*/ 534 w 2312"/>
                <a:gd name="T93" fmla="*/ 223 h 2298"/>
                <a:gd name="T94" fmla="*/ 206 w 2312"/>
                <a:gd name="T95" fmla="*/ 606 h 2298"/>
                <a:gd name="T96" fmla="*/ 199 w 2312"/>
                <a:gd name="T97" fmla="*/ 630 h 2298"/>
                <a:gd name="T98" fmla="*/ 288 w 2312"/>
                <a:gd name="T99" fmla="*/ 1836 h 2298"/>
                <a:gd name="T100" fmla="*/ 1522 w 2312"/>
                <a:gd name="T101" fmla="*/ 1955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12" h="2298">
                  <a:moveTo>
                    <a:pt x="2079" y="1794"/>
                  </a:moveTo>
                  <a:lnTo>
                    <a:pt x="2309" y="1221"/>
                  </a:lnTo>
                  <a:lnTo>
                    <a:pt x="2312" y="1221"/>
                  </a:lnTo>
                  <a:lnTo>
                    <a:pt x="2311" y="1220"/>
                  </a:lnTo>
                  <a:lnTo>
                    <a:pt x="2311" y="1217"/>
                  </a:lnTo>
                  <a:lnTo>
                    <a:pt x="2311" y="1217"/>
                  </a:lnTo>
                  <a:lnTo>
                    <a:pt x="2310" y="1215"/>
                  </a:lnTo>
                  <a:lnTo>
                    <a:pt x="2179" y="677"/>
                  </a:lnTo>
                  <a:lnTo>
                    <a:pt x="2186" y="680"/>
                  </a:lnTo>
                  <a:lnTo>
                    <a:pt x="2176" y="665"/>
                  </a:lnTo>
                  <a:lnTo>
                    <a:pt x="2176" y="663"/>
                  </a:lnTo>
                  <a:lnTo>
                    <a:pt x="2175" y="663"/>
                  </a:lnTo>
                  <a:lnTo>
                    <a:pt x="2081" y="508"/>
                  </a:lnTo>
                  <a:lnTo>
                    <a:pt x="2082" y="507"/>
                  </a:lnTo>
                  <a:lnTo>
                    <a:pt x="2077" y="502"/>
                  </a:lnTo>
                  <a:lnTo>
                    <a:pt x="2075" y="499"/>
                  </a:lnTo>
                  <a:lnTo>
                    <a:pt x="2074" y="499"/>
                  </a:lnTo>
                  <a:lnTo>
                    <a:pt x="1764" y="188"/>
                  </a:lnTo>
                  <a:lnTo>
                    <a:pt x="1763" y="187"/>
                  </a:lnTo>
                  <a:lnTo>
                    <a:pt x="1763" y="187"/>
                  </a:lnTo>
                  <a:lnTo>
                    <a:pt x="1758" y="182"/>
                  </a:lnTo>
                  <a:lnTo>
                    <a:pt x="1755" y="184"/>
                  </a:lnTo>
                  <a:lnTo>
                    <a:pt x="1394" y="46"/>
                  </a:lnTo>
                  <a:lnTo>
                    <a:pt x="1401" y="41"/>
                  </a:lnTo>
                  <a:lnTo>
                    <a:pt x="1386" y="42"/>
                  </a:lnTo>
                  <a:lnTo>
                    <a:pt x="1385" y="40"/>
                  </a:lnTo>
                  <a:lnTo>
                    <a:pt x="1383" y="41"/>
                  </a:lnTo>
                  <a:lnTo>
                    <a:pt x="1382" y="41"/>
                  </a:lnTo>
                  <a:lnTo>
                    <a:pt x="1381" y="42"/>
                  </a:lnTo>
                  <a:lnTo>
                    <a:pt x="1378" y="41"/>
                  </a:lnTo>
                  <a:lnTo>
                    <a:pt x="1378" y="42"/>
                  </a:lnTo>
                  <a:lnTo>
                    <a:pt x="1150" y="0"/>
                  </a:lnTo>
                  <a:lnTo>
                    <a:pt x="1149" y="0"/>
                  </a:lnTo>
                  <a:lnTo>
                    <a:pt x="647" y="96"/>
                  </a:lnTo>
                  <a:lnTo>
                    <a:pt x="645" y="93"/>
                  </a:lnTo>
                  <a:lnTo>
                    <a:pt x="641" y="97"/>
                  </a:lnTo>
                  <a:lnTo>
                    <a:pt x="636" y="97"/>
                  </a:lnTo>
                  <a:lnTo>
                    <a:pt x="638" y="101"/>
                  </a:lnTo>
                  <a:lnTo>
                    <a:pt x="184" y="569"/>
                  </a:lnTo>
                  <a:lnTo>
                    <a:pt x="124" y="696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704"/>
                  </a:lnTo>
                  <a:lnTo>
                    <a:pt x="122" y="705"/>
                  </a:lnTo>
                  <a:lnTo>
                    <a:pt x="4" y="1189"/>
                  </a:lnTo>
                  <a:lnTo>
                    <a:pt x="0" y="1189"/>
                  </a:lnTo>
                  <a:lnTo>
                    <a:pt x="3" y="1195"/>
                  </a:lnTo>
                  <a:lnTo>
                    <a:pt x="1" y="1200"/>
                  </a:lnTo>
                  <a:lnTo>
                    <a:pt x="5" y="1200"/>
                  </a:lnTo>
                  <a:lnTo>
                    <a:pt x="168" y="1703"/>
                  </a:lnTo>
                  <a:lnTo>
                    <a:pt x="299" y="1866"/>
                  </a:lnTo>
                  <a:lnTo>
                    <a:pt x="293" y="1866"/>
                  </a:lnTo>
                  <a:lnTo>
                    <a:pt x="304" y="1873"/>
                  </a:lnTo>
                  <a:lnTo>
                    <a:pt x="304" y="1876"/>
                  </a:lnTo>
                  <a:lnTo>
                    <a:pt x="306" y="1876"/>
                  </a:lnTo>
                  <a:lnTo>
                    <a:pt x="313" y="1890"/>
                  </a:lnTo>
                  <a:lnTo>
                    <a:pt x="314" y="1881"/>
                  </a:lnTo>
                  <a:lnTo>
                    <a:pt x="598" y="2157"/>
                  </a:lnTo>
                  <a:lnTo>
                    <a:pt x="947" y="2268"/>
                  </a:lnTo>
                  <a:lnTo>
                    <a:pt x="947" y="2269"/>
                  </a:lnTo>
                  <a:lnTo>
                    <a:pt x="953" y="2270"/>
                  </a:lnTo>
                  <a:lnTo>
                    <a:pt x="954" y="2271"/>
                  </a:lnTo>
                  <a:lnTo>
                    <a:pt x="955" y="2271"/>
                  </a:lnTo>
                  <a:lnTo>
                    <a:pt x="956" y="2273"/>
                  </a:lnTo>
                  <a:lnTo>
                    <a:pt x="958" y="2272"/>
                  </a:lnTo>
                  <a:lnTo>
                    <a:pt x="969" y="2278"/>
                  </a:lnTo>
                  <a:lnTo>
                    <a:pt x="967" y="2272"/>
                  </a:lnTo>
                  <a:lnTo>
                    <a:pt x="967" y="2272"/>
                  </a:lnTo>
                  <a:lnTo>
                    <a:pt x="1148" y="2298"/>
                  </a:lnTo>
                  <a:lnTo>
                    <a:pt x="1149" y="2298"/>
                  </a:lnTo>
                  <a:lnTo>
                    <a:pt x="1642" y="2215"/>
                  </a:lnTo>
                  <a:lnTo>
                    <a:pt x="1644" y="2218"/>
                  </a:lnTo>
                  <a:lnTo>
                    <a:pt x="1648" y="2214"/>
                  </a:lnTo>
                  <a:lnTo>
                    <a:pt x="1653" y="2214"/>
                  </a:lnTo>
                  <a:lnTo>
                    <a:pt x="1652" y="2210"/>
                  </a:lnTo>
                  <a:lnTo>
                    <a:pt x="2074" y="1801"/>
                  </a:lnTo>
                  <a:lnTo>
                    <a:pt x="2076" y="1801"/>
                  </a:lnTo>
                  <a:lnTo>
                    <a:pt x="2077" y="1799"/>
                  </a:lnTo>
                  <a:lnTo>
                    <a:pt x="2079" y="1799"/>
                  </a:lnTo>
                  <a:lnTo>
                    <a:pt x="2078" y="1797"/>
                  </a:lnTo>
                  <a:lnTo>
                    <a:pt x="2080" y="1795"/>
                  </a:lnTo>
                  <a:lnTo>
                    <a:pt x="2079" y="1794"/>
                  </a:lnTo>
                  <a:close/>
                  <a:moveTo>
                    <a:pt x="1421" y="2233"/>
                  </a:moveTo>
                  <a:lnTo>
                    <a:pt x="1524" y="2225"/>
                  </a:lnTo>
                  <a:lnTo>
                    <a:pt x="1149" y="2288"/>
                  </a:lnTo>
                  <a:lnTo>
                    <a:pt x="1005" y="2267"/>
                  </a:lnTo>
                  <a:lnTo>
                    <a:pt x="1421" y="2233"/>
                  </a:lnTo>
                  <a:close/>
                  <a:moveTo>
                    <a:pt x="920" y="2248"/>
                  </a:moveTo>
                  <a:lnTo>
                    <a:pt x="604" y="2148"/>
                  </a:lnTo>
                  <a:lnTo>
                    <a:pt x="346" y="1898"/>
                  </a:lnTo>
                  <a:lnTo>
                    <a:pt x="920" y="2248"/>
                  </a:lnTo>
                  <a:close/>
                  <a:moveTo>
                    <a:pt x="2082" y="614"/>
                  </a:moveTo>
                  <a:lnTo>
                    <a:pt x="1962" y="552"/>
                  </a:lnTo>
                  <a:lnTo>
                    <a:pt x="2071" y="512"/>
                  </a:lnTo>
                  <a:lnTo>
                    <a:pt x="2157" y="654"/>
                  </a:lnTo>
                  <a:lnTo>
                    <a:pt x="2082" y="614"/>
                  </a:lnTo>
                  <a:close/>
                  <a:moveTo>
                    <a:pt x="2298" y="1221"/>
                  </a:moveTo>
                  <a:lnTo>
                    <a:pt x="2076" y="1774"/>
                  </a:lnTo>
                  <a:lnTo>
                    <a:pt x="2076" y="1772"/>
                  </a:lnTo>
                  <a:lnTo>
                    <a:pt x="2010" y="1213"/>
                  </a:lnTo>
                  <a:lnTo>
                    <a:pt x="2014" y="1214"/>
                  </a:lnTo>
                  <a:lnTo>
                    <a:pt x="2014" y="1213"/>
                  </a:lnTo>
                  <a:lnTo>
                    <a:pt x="2172" y="1218"/>
                  </a:lnTo>
                  <a:lnTo>
                    <a:pt x="2298" y="1221"/>
                  </a:lnTo>
                  <a:close/>
                  <a:moveTo>
                    <a:pt x="1637" y="2205"/>
                  </a:moveTo>
                  <a:lnTo>
                    <a:pt x="982" y="2259"/>
                  </a:lnTo>
                  <a:lnTo>
                    <a:pt x="1470" y="1982"/>
                  </a:lnTo>
                  <a:lnTo>
                    <a:pt x="1512" y="1958"/>
                  </a:lnTo>
                  <a:lnTo>
                    <a:pt x="1631" y="2193"/>
                  </a:lnTo>
                  <a:lnTo>
                    <a:pt x="1637" y="2205"/>
                  </a:lnTo>
                  <a:close/>
                  <a:moveTo>
                    <a:pt x="2001" y="1225"/>
                  </a:moveTo>
                  <a:lnTo>
                    <a:pt x="2067" y="1791"/>
                  </a:lnTo>
                  <a:lnTo>
                    <a:pt x="1526" y="1942"/>
                  </a:lnTo>
                  <a:lnTo>
                    <a:pt x="2001" y="1225"/>
                  </a:lnTo>
                  <a:close/>
                  <a:moveTo>
                    <a:pt x="961" y="2258"/>
                  </a:moveTo>
                  <a:lnTo>
                    <a:pt x="867" y="2025"/>
                  </a:lnTo>
                  <a:lnTo>
                    <a:pt x="795" y="1850"/>
                  </a:lnTo>
                  <a:lnTo>
                    <a:pt x="1499" y="1954"/>
                  </a:lnTo>
                  <a:lnTo>
                    <a:pt x="1256" y="2091"/>
                  </a:lnTo>
                  <a:lnTo>
                    <a:pt x="961" y="2258"/>
                  </a:lnTo>
                  <a:close/>
                  <a:moveTo>
                    <a:pt x="839" y="427"/>
                  </a:moveTo>
                  <a:lnTo>
                    <a:pt x="1380" y="56"/>
                  </a:lnTo>
                  <a:lnTo>
                    <a:pt x="1452" y="234"/>
                  </a:lnTo>
                  <a:lnTo>
                    <a:pt x="1567" y="521"/>
                  </a:lnTo>
                  <a:lnTo>
                    <a:pt x="1153" y="474"/>
                  </a:lnTo>
                  <a:lnTo>
                    <a:pt x="823" y="437"/>
                  </a:lnTo>
                  <a:lnTo>
                    <a:pt x="839" y="427"/>
                  </a:lnTo>
                  <a:close/>
                  <a:moveTo>
                    <a:pt x="1995" y="1213"/>
                  </a:moveTo>
                  <a:lnTo>
                    <a:pt x="1515" y="1940"/>
                  </a:lnTo>
                  <a:lnTo>
                    <a:pt x="1175" y="1202"/>
                  </a:lnTo>
                  <a:lnTo>
                    <a:pt x="1995" y="1213"/>
                  </a:lnTo>
                  <a:close/>
                  <a:moveTo>
                    <a:pt x="1993" y="1202"/>
                  </a:moveTo>
                  <a:lnTo>
                    <a:pt x="1468" y="1196"/>
                  </a:lnTo>
                  <a:lnTo>
                    <a:pt x="1177" y="1192"/>
                  </a:lnTo>
                  <a:lnTo>
                    <a:pt x="1481" y="693"/>
                  </a:lnTo>
                  <a:lnTo>
                    <a:pt x="1575" y="537"/>
                  </a:lnTo>
                  <a:lnTo>
                    <a:pt x="1576" y="537"/>
                  </a:lnTo>
                  <a:lnTo>
                    <a:pt x="1993" y="1202"/>
                  </a:lnTo>
                  <a:close/>
                  <a:moveTo>
                    <a:pt x="1506" y="1944"/>
                  </a:moveTo>
                  <a:lnTo>
                    <a:pt x="796" y="1839"/>
                  </a:lnTo>
                  <a:lnTo>
                    <a:pt x="945" y="1586"/>
                  </a:lnTo>
                  <a:lnTo>
                    <a:pt x="1167" y="1209"/>
                  </a:lnTo>
                  <a:lnTo>
                    <a:pt x="1498" y="1928"/>
                  </a:lnTo>
                  <a:lnTo>
                    <a:pt x="1506" y="1944"/>
                  </a:lnTo>
                  <a:close/>
                  <a:moveTo>
                    <a:pt x="523" y="1200"/>
                  </a:moveTo>
                  <a:lnTo>
                    <a:pt x="1158" y="1203"/>
                  </a:lnTo>
                  <a:lnTo>
                    <a:pt x="1028" y="1424"/>
                  </a:lnTo>
                  <a:lnTo>
                    <a:pt x="788" y="1833"/>
                  </a:lnTo>
                  <a:lnTo>
                    <a:pt x="378" y="1200"/>
                  </a:lnTo>
                  <a:lnTo>
                    <a:pt x="523" y="1200"/>
                  </a:lnTo>
                  <a:close/>
                  <a:moveTo>
                    <a:pt x="1567" y="531"/>
                  </a:moveTo>
                  <a:lnTo>
                    <a:pt x="1282" y="999"/>
                  </a:lnTo>
                  <a:lnTo>
                    <a:pt x="1168" y="1186"/>
                  </a:lnTo>
                  <a:lnTo>
                    <a:pt x="817" y="447"/>
                  </a:lnTo>
                  <a:lnTo>
                    <a:pt x="1090" y="478"/>
                  </a:lnTo>
                  <a:lnTo>
                    <a:pt x="1567" y="531"/>
                  </a:lnTo>
                  <a:close/>
                  <a:moveTo>
                    <a:pt x="808" y="452"/>
                  </a:moveTo>
                  <a:lnTo>
                    <a:pt x="1159" y="1192"/>
                  </a:lnTo>
                  <a:lnTo>
                    <a:pt x="378" y="1189"/>
                  </a:lnTo>
                  <a:lnTo>
                    <a:pt x="631" y="756"/>
                  </a:lnTo>
                  <a:lnTo>
                    <a:pt x="808" y="452"/>
                  </a:lnTo>
                  <a:close/>
                  <a:moveTo>
                    <a:pt x="1585" y="533"/>
                  </a:moveTo>
                  <a:lnTo>
                    <a:pt x="1945" y="556"/>
                  </a:lnTo>
                  <a:lnTo>
                    <a:pt x="1997" y="1187"/>
                  </a:lnTo>
                  <a:lnTo>
                    <a:pt x="1585" y="533"/>
                  </a:lnTo>
                  <a:close/>
                  <a:moveTo>
                    <a:pt x="779" y="1839"/>
                  </a:moveTo>
                  <a:lnTo>
                    <a:pt x="315" y="1865"/>
                  </a:lnTo>
                  <a:lnTo>
                    <a:pt x="373" y="1210"/>
                  </a:lnTo>
                  <a:lnTo>
                    <a:pt x="779" y="1839"/>
                  </a:lnTo>
                  <a:close/>
                  <a:moveTo>
                    <a:pt x="1396" y="66"/>
                  </a:moveTo>
                  <a:lnTo>
                    <a:pt x="1934" y="545"/>
                  </a:lnTo>
                  <a:lnTo>
                    <a:pt x="1579" y="522"/>
                  </a:lnTo>
                  <a:lnTo>
                    <a:pt x="1396" y="66"/>
                  </a:lnTo>
                  <a:close/>
                  <a:moveTo>
                    <a:pt x="798" y="449"/>
                  </a:moveTo>
                  <a:lnTo>
                    <a:pt x="370" y="1181"/>
                  </a:lnTo>
                  <a:lnTo>
                    <a:pt x="246" y="713"/>
                  </a:lnTo>
                  <a:lnTo>
                    <a:pt x="218" y="611"/>
                  </a:lnTo>
                  <a:lnTo>
                    <a:pt x="334" y="579"/>
                  </a:lnTo>
                  <a:lnTo>
                    <a:pt x="798" y="449"/>
                  </a:lnTo>
                  <a:close/>
                  <a:moveTo>
                    <a:pt x="360" y="1200"/>
                  </a:moveTo>
                  <a:lnTo>
                    <a:pt x="360" y="1200"/>
                  </a:lnTo>
                  <a:lnTo>
                    <a:pt x="363" y="1200"/>
                  </a:lnTo>
                  <a:lnTo>
                    <a:pt x="306" y="1850"/>
                  </a:lnTo>
                  <a:lnTo>
                    <a:pt x="16" y="1200"/>
                  </a:lnTo>
                  <a:lnTo>
                    <a:pt x="360" y="1200"/>
                  </a:lnTo>
                  <a:close/>
                  <a:moveTo>
                    <a:pt x="785" y="1849"/>
                  </a:moveTo>
                  <a:lnTo>
                    <a:pt x="948" y="2253"/>
                  </a:lnTo>
                  <a:lnTo>
                    <a:pt x="326" y="1874"/>
                  </a:lnTo>
                  <a:lnTo>
                    <a:pt x="785" y="1849"/>
                  </a:lnTo>
                  <a:close/>
                  <a:moveTo>
                    <a:pt x="2009" y="1203"/>
                  </a:moveTo>
                  <a:lnTo>
                    <a:pt x="1960" y="612"/>
                  </a:lnTo>
                  <a:lnTo>
                    <a:pt x="1956" y="576"/>
                  </a:lnTo>
                  <a:lnTo>
                    <a:pt x="2296" y="1211"/>
                  </a:lnTo>
                  <a:lnTo>
                    <a:pt x="2140" y="1206"/>
                  </a:lnTo>
                  <a:lnTo>
                    <a:pt x="2009" y="1203"/>
                  </a:lnTo>
                  <a:close/>
                  <a:moveTo>
                    <a:pt x="1364" y="54"/>
                  </a:moveTo>
                  <a:lnTo>
                    <a:pt x="1319" y="85"/>
                  </a:lnTo>
                  <a:lnTo>
                    <a:pt x="811" y="433"/>
                  </a:lnTo>
                  <a:lnTo>
                    <a:pt x="809" y="430"/>
                  </a:lnTo>
                  <a:lnTo>
                    <a:pt x="809" y="430"/>
                  </a:lnTo>
                  <a:lnTo>
                    <a:pt x="752" y="312"/>
                  </a:lnTo>
                  <a:lnTo>
                    <a:pt x="652" y="107"/>
                  </a:lnTo>
                  <a:lnTo>
                    <a:pt x="870" y="91"/>
                  </a:lnTo>
                  <a:lnTo>
                    <a:pt x="1364" y="54"/>
                  </a:lnTo>
                  <a:close/>
                  <a:moveTo>
                    <a:pt x="643" y="111"/>
                  </a:moveTo>
                  <a:lnTo>
                    <a:pt x="776" y="384"/>
                  </a:lnTo>
                  <a:lnTo>
                    <a:pt x="801" y="437"/>
                  </a:lnTo>
                  <a:lnTo>
                    <a:pt x="301" y="577"/>
                  </a:lnTo>
                  <a:lnTo>
                    <a:pt x="227" y="598"/>
                  </a:lnTo>
                  <a:lnTo>
                    <a:pt x="545" y="225"/>
                  </a:lnTo>
                  <a:lnTo>
                    <a:pt x="643" y="111"/>
                  </a:lnTo>
                  <a:close/>
                  <a:moveTo>
                    <a:pt x="211" y="625"/>
                  </a:moveTo>
                  <a:lnTo>
                    <a:pt x="362" y="1189"/>
                  </a:lnTo>
                  <a:lnTo>
                    <a:pt x="16" y="1189"/>
                  </a:lnTo>
                  <a:lnTo>
                    <a:pt x="91" y="971"/>
                  </a:lnTo>
                  <a:lnTo>
                    <a:pt x="211" y="625"/>
                  </a:lnTo>
                  <a:close/>
                  <a:moveTo>
                    <a:pt x="1930" y="526"/>
                  </a:moveTo>
                  <a:lnTo>
                    <a:pt x="1407" y="63"/>
                  </a:lnTo>
                  <a:lnTo>
                    <a:pt x="1756" y="195"/>
                  </a:lnTo>
                  <a:lnTo>
                    <a:pt x="1930" y="526"/>
                  </a:lnTo>
                  <a:close/>
                  <a:moveTo>
                    <a:pt x="1962" y="563"/>
                  </a:moveTo>
                  <a:lnTo>
                    <a:pt x="2035" y="602"/>
                  </a:lnTo>
                  <a:lnTo>
                    <a:pt x="2167" y="670"/>
                  </a:lnTo>
                  <a:lnTo>
                    <a:pt x="2291" y="1178"/>
                  </a:lnTo>
                  <a:lnTo>
                    <a:pt x="1962" y="563"/>
                  </a:lnTo>
                  <a:close/>
                  <a:moveTo>
                    <a:pt x="1957" y="543"/>
                  </a:moveTo>
                  <a:lnTo>
                    <a:pt x="1953" y="545"/>
                  </a:lnTo>
                  <a:lnTo>
                    <a:pt x="1780" y="219"/>
                  </a:lnTo>
                  <a:lnTo>
                    <a:pt x="2064" y="503"/>
                  </a:lnTo>
                  <a:lnTo>
                    <a:pt x="1957" y="543"/>
                  </a:lnTo>
                  <a:close/>
                  <a:moveTo>
                    <a:pt x="731" y="90"/>
                  </a:moveTo>
                  <a:lnTo>
                    <a:pt x="1149" y="10"/>
                  </a:lnTo>
                  <a:lnTo>
                    <a:pt x="1342" y="46"/>
                  </a:lnTo>
                  <a:lnTo>
                    <a:pt x="731" y="90"/>
                  </a:lnTo>
                  <a:close/>
                  <a:moveTo>
                    <a:pt x="534" y="223"/>
                  </a:moveTo>
                  <a:lnTo>
                    <a:pt x="214" y="597"/>
                  </a:lnTo>
                  <a:lnTo>
                    <a:pt x="212" y="590"/>
                  </a:lnTo>
                  <a:lnTo>
                    <a:pt x="208" y="603"/>
                  </a:lnTo>
                  <a:lnTo>
                    <a:pt x="205" y="604"/>
                  </a:lnTo>
                  <a:lnTo>
                    <a:pt x="206" y="606"/>
                  </a:lnTo>
                  <a:lnTo>
                    <a:pt x="189" y="625"/>
                  </a:lnTo>
                  <a:lnTo>
                    <a:pt x="147" y="671"/>
                  </a:lnTo>
                  <a:lnTo>
                    <a:pt x="192" y="575"/>
                  </a:lnTo>
                  <a:lnTo>
                    <a:pt x="534" y="223"/>
                  </a:lnTo>
                  <a:close/>
                  <a:moveTo>
                    <a:pt x="199" y="630"/>
                  </a:moveTo>
                  <a:lnTo>
                    <a:pt x="38" y="1092"/>
                  </a:lnTo>
                  <a:lnTo>
                    <a:pt x="133" y="702"/>
                  </a:lnTo>
                  <a:lnTo>
                    <a:pt x="199" y="630"/>
                  </a:lnTo>
                  <a:close/>
                  <a:moveTo>
                    <a:pt x="235" y="1715"/>
                  </a:moveTo>
                  <a:lnTo>
                    <a:pt x="288" y="1836"/>
                  </a:lnTo>
                  <a:lnTo>
                    <a:pt x="178" y="1698"/>
                  </a:lnTo>
                  <a:lnTo>
                    <a:pt x="43" y="1287"/>
                  </a:lnTo>
                  <a:lnTo>
                    <a:pt x="235" y="1715"/>
                  </a:lnTo>
                  <a:close/>
                  <a:moveTo>
                    <a:pt x="1647" y="2201"/>
                  </a:moveTo>
                  <a:lnTo>
                    <a:pt x="1522" y="1955"/>
                  </a:lnTo>
                  <a:lnTo>
                    <a:pt x="2055" y="1805"/>
                  </a:lnTo>
                  <a:lnTo>
                    <a:pt x="1647" y="2201"/>
                  </a:lnTo>
                  <a:close/>
                </a:path>
              </a:pathLst>
            </a:custGeom>
            <a:grpFill/>
            <a:ln>
              <a:solidFill>
                <a:srgbClr val="05DBF2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457200">
                <a:lnSpc>
                  <a:spcPct val="120000"/>
                </a:lnSpc>
              </a:pPr>
              <a:endParaRPr lang="en-US" sz="1350" dirty="0">
                <a:solidFill>
                  <a:srgbClr val="22222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9" name="Group 49"/>
            <p:cNvGrpSpPr/>
            <p:nvPr/>
          </p:nvGrpSpPr>
          <p:grpSpPr>
            <a:xfrm>
              <a:off x="4239885" y="2085792"/>
              <a:ext cx="3746501" cy="3740151"/>
              <a:chOff x="2144713" y="1752600"/>
              <a:chExt cx="3746501" cy="3740151"/>
            </a:xfrm>
            <a:grpFill/>
          </p:grpSpPr>
          <p:sp>
            <p:nvSpPr>
              <p:cNvPr id="10" name="Oval 5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778501" y="3678238"/>
                <a:ext cx="112713" cy="112713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Oval 53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5297488" y="3657600"/>
                <a:ext cx="123825" cy="123825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Oval 5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518026" y="4841875"/>
                <a:ext cx="122238" cy="123825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Oval 55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5410201" y="4583113"/>
                <a:ext cx="122238" cy="123825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Oval 56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738688" y="5259388"/>
                <a:ext cx="106363" cy="107950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Oval 57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951288" y="5395913"/>
                <a:ext cx="96838" cy="96838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Oval 58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635376" y="5341938"/>
                <a:ext cx="122238" cy="122238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Oval 59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074988" y="5172075"/>
                <a:ext cx="101600" cy="101600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Oval 60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367088" y="4672013"/>
                <a:ext cx="120650" cy="122238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Oval 61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606676" y="4711700"/>
                <a:ext cx="122238" cy="123825"/>
              </a:xfrm>
              <a:prstGeom prst="ellipse">
                <a:avLst/>
              </a:prstGeom>
              <a:solidFill>
                <a:srgbClr val="16F2DC"/>
              </a:solidFill>
              <a:ln w="9525">
                <a:solidFill>
                  <a:srgbClr val="16F2DC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Oval 62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973513" y="3640138"/>
                <a:ext cx="122238" cy="123825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Oval 63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705101" y="3643313"/>
                <a:ext cx="122238" cy="123825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Oval 64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144713" y="3649663"/>
                <a:ext cx="98425" cy="98425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65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2425701" y="2651125"/>
                <a:ext cx="155575" cy="182563"/>
              </a:xfrm>
              <a:custGeom>
                <a:avLst/>
                <a:gdLst>
                  <a:gd name="T0" fmla="*/ 66 w 98"/>
                  <a:gd name="T1" fmla="*/ 38 h 115"/>
                  <a:gd name="T2" fmla="*/ 66 w 98"/>
                  <a:gd name="T3" fmla="*/ 33 h 115"/>
                  <a:gd name="T4" fmla="*/ 33 w 98"/>
                  <a:gd name="T5" fmla="*/ 0 h 115"/>
                  <a:gd name="T6" fmla="*/ 0 w 98"/>
                  <a:gd name="T7" fmla="*/ 33 h 115"/>
                  <a:gd name="T8" fmla="*/ 22 w 98"/>
                  <a:gd name="T9" fmla="*/ 64 h 115"/>
                  <a:gd name="T10" fmla="*/ 20 w 98"/>
                  <a:gd name="T11" fmla="*/ 76 h 115"/>
                  <a:gd name="T12" fmla="*/ 59 w 98"/>
                  <a:gd name="T13" fmla="*/ 115 h 115"/>
                  <a:gd name="T14" fmla="*/ 98 w 98"/>
                  <a:gd name="T15" fmla="*/ 76 h 115"/>
                  <a:gd name="T16" fmla="*/ 66 w 98"/>
                  <a:gd name="T17" fmla="*/ 3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115">
                    <a:moveTo>
                      <a:pt x="66" y="38"/>
                    </a:moveTo>
                    <a:cubicBezTo>
                      <a:pt x="66" y="36"/>
                      <a:pt x="66" y="35"/>
                      <a:pt x="66" y="33"/>
                    </a:cubicBezTo>
                    <a:cubicBezTo>
                      <a:pt x="66" y="15"/>
                      <a:pt x="51" y="0"/>
                      <a:pt x="33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48"/>
                      <a:pt x="9" y="60"/>
                      <a:pt x="22" y="64"/>
                    </a:cubicBezTo>
                    <a:cubicBezTo>
                      <a:pt x="20" y="68"/>
                      <a:pt x="20" y="72"/>
                      <a:pt x="20" y="76"/>
                    </a:cubicBezTo>
                    <a:cubicBezTo>
                      <a:pt x="20" y="97"/>
                      <a:pt x="37" y="115"/>
                      <a:pt x="59" y="115"/>
                    </a:cubicBezTo>
                    <a:cubicBezTo>
                      <a:pt x="80" y="115"/>
                      <a:pt x="98" y="97"/>
                      <a:pt x="98" y="76"/>
                    </a:cubicBezTo>
                    <a:cubicBezTo>
                      <a:pt x="98" y="57"/>
                      <a:pt x="84" y="41"/>
                      <a:pt x="66" y="38"/>
                    </a:cubicBezTo>
                  </a:path>
                </a:pathLst>
              </a:cu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Oval 66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406776" y="2444750"/>
                <a:ext cx="120650" cy="122238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Oval 67"/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3141663" y="1908175"/>
                <a:ext cx="122238" cy="122238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Oval 68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956051" y="1752600"/>
                <a:ext cx="104775" cy="106363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Oval 69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314826" y="1824038"/>
                <a:ext cx="123825" cy="123825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Oval 70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908551" y="2039938"/>
                <a:ext cx="114300" cy="114300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Oval 71"/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5211763" y="2619375"/>
                <a:ext cx="122238" cy="122238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Oval 72"/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5421313" y="2554288"/>
                <a:ext cx="103188" cy="104775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Oval 73"/>
              <p:cNvSpPr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5570538" y="2800350"/>
                <a:ext cx="122238" cy="122238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Oval 74"/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327276" y="2867025"/>
                <a:ext cx="96838" cy="100013"/>
              </a:xfrm>
              <a:prstGeom prst="ellipse">
                <a:avLst/>
              </a:prstGeom>
              <a:grpFill/>
              <a:ln w="9525">
                <a:solidFill>
                  <a:srgbClr val="05DBF2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457200">
                  <a:lnSpc>
                    <a:spcPct val="120000"/>
                  </a:lnSpc>
                </a:pPr>
                <a:endParaRPr lang="en-US" sz="1350">
                  <a:solidFill>
                    <a:srgbClr val="22222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2" name="直接连接符 1"/>
          <p:cNvCxnSpPr/>
          <p:nvPr/>
        </p:nvCxnSpPr>
        <p:spPr>
          <a:xfrm flipV="1">
            <a:off x="7746065" y="3095109"/>
            <a:ext cx="488024" cy="667449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8234724" y="3094820"/>
            <a:ext cx="2362287" cy="0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823338" y="5199820"/>
            <a:ext cx="731592" cy="366708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554930" y="5566528"/>
            <a:ext cx="1912760" cy="0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573062" y="5110555"/>
            <a:ext cx="713071" cy="912805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2904000" y="6023093"/>
            <a:ext cx="1669492" cy="0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 flipV="1">
            <a:off x="4821896" y="2307623"/>
            <a:ext cx="792004" cy="351080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816774" y="2317234"/>
            <a:ext cx="2005122" cy="11141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任意多边形 96"/>
          <p:cNvSpPr/>
          <p:nvPr>
            <p:custDataLst>
              <p:tags r:id="rId2"/>
            </p:custDataLst>
          </p:nvPr>
        </p:nvSpPr>
        <p:spPr>
          <a:xfrm>
            <a:off x="1372595" y="598301"/>
            <a:ext cx="3968662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目前的瓶颈</a:t>
            </a:r>
          </a:p>
        </p:txBody>
      </p:sp>
      <p:sp>
        <p:nvSpPr>
          <p:cNvPr id="62" name="任意多边形 96"/>
          <p:cNvSpPr/>
          <p:nvPr>
            <p:custDataLst>
              <p:tags r:id="rId3"/>
            </p:custDataLst>
          </p:nvPr>
        </p:nvSpPr>
        <p:spPr>
          <a:xfrm>
            <a:off x="2089621" y="5300581"/>
            <a:ext cx="2534790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 fontScale="90000"/>
          </a:bodyPr>
          <a:lstStyle/>
          <a:p>
            <a:pPr>
              <a:defRPr/>
            </a:pPr>
            <a:r>
              <a:rPr lang="zh-CN" altLang="en-US" sz="3000" b="1" dirty="0">
                <a:solidFill>
                  <a:srgbClr val="D5EF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可解释性瓶颈</a:t>
            </a:r>
          </a:p>
        </p:txBody>
      </p:sp>
      <p:sp>
        <p:nvSpPr>
          <p:cNvPr id="65" name="任意多边形 96"/>
          <p:cNvSpPr/>
          <p:nvPr>
            <p:custDataLst>
              <p:tags r:id="rId4"/>
            </p:custDataLst>
          </p:nvPr>
        </p:nvSpPr>
        <p:spPr>
          <a:xfrm>
            <a:off x="2557469" y="1576039"/>
            <a:ext cx="2534790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/>
          </a:bodyPr>
          <a:lstStyle/>
          <a:p>
            <a:pPr>
              <a:defRPr/>
            </a:pPr>
            <a:r>
              <a:rPr lang="zh-CN" altLang="en-US" sz="3000" b="1" dirty="0">
                <a:solidFill>
                  <a:srgbClr val="D5EF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泛化瓶颈</a:t>
            </a:r>
          </a:p>
        </p:txBody>
      </p:sp>
      <p:sp>
        <p:nvSpPr>
          <p:cNvPr id="66" name="任意多边形 96"/>
          <p:cNvSpPr/>
          <p:nvPr>
            <p:custDataLst>
              <p:tags r:id="rId5"/>
            </p:custDataLst>
          </p:nvPr>
        </p:nvSpPr>
        <p:spPr>
          <a:xfrm>
            <a:off x="8234431" y="2409794"/>
            <a:ext cx="2534790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/>
          </a:bodyPr>
          <a:lstStyle/>
          <a:p>
            <a:pPr>
              <a:defRPr/>
            </a:pPr>
            <a:r>
              <a:rPr lang="zh-CN" altLang="en-US" sz="3000" b="1" dirty="0">
                <a:solidFill>
                  <a:srgbClr val="D5EF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数据瓶颈</a:t>
            </a:r>
          </a:p>
        </p:txBody>
      </p:sp>
      <p:sp>
        <p:nvSpPr>
          <p:cNvPr id="67" name="任意多边形 96"/>
          <p:cNvSpPr/>
          <p:nvPr>
            <p:custDataLst>
              <p:tags r:id="rId6"/>
            </p:custDataLst>
          </p:nvPr>
        </p:nvSpPr>
        <p:spPr>
          <a:xfrm>
            <a:off x="7549427" y="4843340"/>
            <a:ext cx="2534790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 fontScale="90000"/>
          </a:bodyPr>
          <a:lstStyle/>
          <a:p>
            <a:pPr>
              <a:defRPr/>
            </a:pPr>
            <a:r>
              <a:rPr lang="zh-CN" altLang="en-US" sz="3000" b="1" dirty="0">
                <a:solidFill>
                  <a:srgbClr val="D5EF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语义鸿沟瓶颈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194343" y="1283757"/>
            <a:ext cx="4146914" cy="0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409390" y="1397754"/>
            <a:ext cx="488024" cy="667449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898049" y="1397465"/>
            <a:ext cx="2362287" cy="0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多边形 96"/>
          <p:cNvSpPr/>
          <p:nvPr>
            <p:custDataLst>
              <p:tags r:id="rId7"/>
            </p:custDataLst>
          </p:nvPr>
        </p:nvSpPr>
        <p:spPr>
          <a:xfrm>
            <a:off x="6897756" y="712439"/>
            <a:ext cx="2534790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/>
          </a:bodyPr>
          <a:lstStyle/>
          <a:p>
            <a:pPr>
              <a:defRPr/>
            </a:pPr>
            <a:r>
              <a:rPr lang="zh-CN" altLang="en-US" sz="3000" b="1" dirty="0">
                <a:solidFill>
                  <a:srgbClr val="D5EF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能耗瓶颈</a:t>
            </a: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684905" y="3717925"/>
            <a:ext cx="755650" cy="668020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2015635" y="4386063"/>
            <a:ext cx="1669492" cy="0"/>
          </a:xfrm>
          <a:prstGeom prst="line">
            <a:avLst/>
          </a:prstGeom>
          <a:ln w="38100">
            <a:solidFill>
              <a:srgbClr val="16F2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 96"/>
          <p:cNvSpPr/>
          <p:nvPr>
            <p:custDataLst>
              <p:tags r:id="rId8"/>
            </p:custDataLst>
          </p:nvPr>
        </p:nvSpPr>
        <p:spPr>
          <a:xfrm>
            <a:off x="1292061" y="3669266"/>
            <a:ext cx="2534790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/>
          </a:bodyPr>
          <a:lstStyle/>
          <a:p>
            <a:pPr>
              <a:defRPr/>
            </a:pPr>
            <a:r>
              <a:rPr lang="zh-CN" altLang="en-US" sz="3000" b="1" dirty="0">
                <a:solidFill>
                  <a:srgbClr val="D5EF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可靠性瓶颈</a:t>
            </a:r>
          </a:p>
        </p:txBody>
      </p:sp>
      <p:pic>
        <p:nvPicPr>
          <p:cNvPr id="40" name="图片 16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67485"/>
            <a:ext cx="2681605" cy="1505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图片 14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340" y="4751705"/>
            <a:ext cx="2089785" cy="167195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下箭头标注 41"/>
          <p:cNvSpPr/>
          <p:nvPr/>
        </p:nvSpPr>
        <p:spPr>
          <a:xfrm>
            <a:off x="976630" y="3143250"/>
            <a:ext cx="497205" cy="1490980"/>
          </a:xfrm>
          <a:prstGeom prst="down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49">
        <p159:morph option="byObject"/>
      </p:transition>
    </mc:Choice>
    <mc:Fallback xmlns="">
      <p:transition spd="slow" advClick="0" advTm="15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31" y="747368"/>
            <a:ext cx="5119738" cy="536326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222750" y="1851645"/>
            <a:ext cx="374650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20000"/>
                    <a:lumOff val="80000"/>
                    <a:alpha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4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62915" y="2938780"/>
            <a:ext cx="11860530" cy="119888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人工智能当前最大的误区</a:t>
            </a:r>
          </a:p>
        </p:txBody>
      </p:sp>
      <p:sp>
        <p:nvSpPr>
          <p:cNvPr id="38" name="椭圆 37"/>
          <p:cNvSpPr/>
          <p:nvPr/>
        </p:nvSpPr>
        <p:spPr>
          <a:xfrm>
            <a:off x="139065" y="-95885"/>
            <a:ext cx="2304415" cy="2326640"/>
          </a:xfrm>
          <a:prstGeom prst="ellipse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3799">
        <p14:pan dir="u"/>
      </p:transition>
    </mc:Choice>
    <mc:Fallback xmlns="">
      <p:transition spd="med" advClick="0" advTm="3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ldLvl="0" animBg="1"/>
      <p:bldP spid="38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6" name="3D 模型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283" y="4472701"/>
            <a:ext cx="1619250" cy="159855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64460" y="2263775"/>
            <a:ext cx="9527540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rgbClr val="D5EFF2"/>
                </a:solidFill>
                <a:effectLst>
                  <a:outerShdw blurRad="60007" dist="200025" dir="15000000" sy="30000" kx="-1800000" algn="bl" rotWithShape="0">
                    <a:schemeClr val="bg1">
                      <a:lumMod val="65000"/>
                      <a:alpha val="32000"/>
                    </a:schemeClr>
                  </a:outerShdw>
                </a:effectLst>
                <a:latin typeface="站酷高端黑" panose="02010600030101010101" pitchFamily="2" charset="-122"/>
                <a:ea typeface="站酷高端黑" panose="02010600030101010101" pitchFamily="2" charset="-122"/>
                <a:sym typeface="inpin heiti" panose="00000500000000000000" pitchFamily="2" charset="-122"/>
              </a:rPr>
              <a:t>强弱人工智能的胡乱判别</a:t>
            </a:r>
          </a:p>
        </p:txBody>
      </p:sp>
      <p:sp>
        <p:nvSpPr>
          <p:cNvPr id="5" name="任意多边形: 形状 4"/>
          <p:cNvSpPr/>
          <p:nvPr/>
        </p:nvSpPr>
        <p:spPr>
          <a:xfrm>
            <a:off x="1628886" y="577800"/>
            <a:ext cx="718043" cy="3614998"/>
          </a:xfrm>
          <a:custGeom>
            <a:avLst/>
            <a:gdLst>
              <a:gd name="connsiteX0" fmla="*/ 0 w 473211"/>
              <a:gd name="connsiteY0" fmla="*/ 0 h 2382388"/>
              <a:gd name="connsiteX1" fmla="*/ 473211 w 473211"/>
              <a:gd name="connsiteY1" fmla="*/ 0 h 2382388"/>
              <a:gd name="connsiteX2" fmla="*/ 433847 w 473211"/>
              <a:gd name="connsiteY2" fmla="*/ 2382389 h 2382388"/>
              <a:gd name="connsiteX3" fmla="*/ 39365 w 473211"/>
              <a:gd name="connsiteY3" fmla="*/ 2382389 h 2382388"/>
              <a:gd name="connsiteX4" fmla="*/ 0 w 473211"/>
              <a:gd name="connsiteY4" fmla="*/ 0 h 238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11" h="2382388">
                <a:moveTo>
                  <a:pt x="0" y="0"/>
                </a:moveTo>
                <a:lnTo>
                  <a:pt x="473211" y="0"/>
                </a:lnTo>
                <a:lnTo>
                  <a:pt x="433847" y="2382389"/>
                </a:lnTo>
                <a:lnTo>
                  <a:pt x="39365" y="2382389"/>
                </a:lnTo>
                <a:lnTo>
                  <a:pt x="0" y="0"/>
                </a:lnTo>
                <a:close/>
              </a:path>
            </a:pathLst>
          </a:custGeom>
          <a:solidFill>
            <a:srgbClr val="16F2DC"/>
          </a:solidFill>
          <a:ln w="4187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421"/>
    </mc:Choice>
    <mc:Fallback xmlns="">
      <p:transition advClick="0" advTm="342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31" y="747368"/>
            <a:ext cx="5119738" cy="536326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222750" y="1851645"/>
            <a:ext cx="374650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20000"/>
                    <a:lumOff val="80000"/>
                    <a:alpha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5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62915" y="2938780"/>
            <a:ext cx="11860530" cy="119888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成功与失败的人工智能案例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3799">
        <p14:pan dir="u"/>
      </p:transition>
    </mc:Choice>
    <mc:Fallback xmlns="">
      <p:transition spd="med" advClick="0" advTm="3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sp>
        <p:nvSpPr>
          <p:cNvPr id="7" name="任意多边形 96"/>
          <p:cNvSpPr/>
          <p:nvPr>
            <p:custDataLst>
              <p:tags r:id="rId1"/>
            </p:custDataLst>
          </p:nvPr>
        </p:nvSpPr>
        <p:spPr>
          <a:xfrm>
            <a:off x="1275439" y="-111629"/>
            <a:ext cx="4418605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success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7262">
            <a:off x="-1626919" y="-1605955"/>
            <a:ext cx="3205315" cy="3357779"/>
          </a:xfrm>
          <a:prstGeom prst="rect">
            <a:avLst/>
          </a:prstGeom>
        </p:spPr>
      </p:pic>
      <p:cxnSp>
        <p:nvCxnSpPr>
          <p:cNvPr id="97" name="直接连接符 96"/>
          <p:cNvCxnSpPr/>
          <p:nvPr/>
        </p:nvCxnSpPr>
        <p:spPr>
          <a:xfrm>
            <a:off x="1275623" y="72812"/>
            <a:ext cx="4901657" cy="0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8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6485" y="1932305"/>
            <a:ext cx="2266315" cy="438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6050" y="2087880"/>
            <a:ext cx="6273165" cy="422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6050" y="885825"/>
            <a:ext cx="7066915" cy="725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361">
        <p159:morph option="byObject"/>
      </p:transition>
    </mc:Choice>
    <mc:Fallback xmlns="">
      <p:transition spd="slow" advClick="0" advTm="236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9546">
            <a:off x="-2793300" y="-82994"/>
            <a:ext cx="6705054" cy="7023986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1910510" y="186052"/>
            <a:ext cx="7078141" cy="1007000"/>
            <a:chOff x="1836035" y="685162"/>
            <a:chExt cx="7078141" cy="1007000"/>
          </a:xfrm>
        </p:grpSpPr>
        <p:grpSp>
          <p:nvGrpSpPr>
            <p:cNvPr id="44" name="组合 43"/>
            <p:cNvGrpSpPr/>
            <p:nvPr/>
          </p:nvGrpSpPr>
          <p:grpSpPr>
            <a:xfrm>
              <a:off x="4681904" y="685162"/>
              <a:ext cx="4232272" cy="926436"/>
              <a:chOff x="4681904" y="685162"/>
              <a:chExt cx="4232272" cy="926436"/>
            </a:xfrm>
          </p:grpSpPr>
          <p:sp>
            <p:nvSpPr>
              <p:cNvPr id="5" name="任意多边形 96"/>
              <p:cNvSpPr/>
              <p:nvPr>
                <p:custDataLst>
                  <p:tags r:id="rId11"/>
                </p:custDataLst>
              </p:nvPr>
            </p:nvSpPr>
            <p:spPr>
              <a:xfrm>
                <a:off x="4804140" y="772473"/>
                <a:ext cx="4110036" cy="685456"/>
              </a:xfrm>
              <a:custGeom>
                <a:avLst/>
                <a:gdLst>
                  <a:gd name="connsiteX0" fmla="*/ 184972 w 2026745"/>
                  <a:gd name="connsiteY0" fmla="*/ 0 h 406076"/>
                  <a:gd name="connsiteX1" fmla="*/ 1841773 w 2026745"/>
                  <a:gd name="connsiteY1" fmla="*/ 0 h 406076"/>
                  <a:gd name="connsiteX2" fmla="*/ 2026745 w 2026745"/>
                  <a:gd name="connsiteY2" fmla="*/ 184972 h 406076"/>
                  <a:gd name="connsiteX3" fmla="*/ 2026745 w 2026745"/>
                  <a:gd name="connsiteY3" fmla="*/ 221104 h 406076"/>
                  <a:gd name="connsiteX4" fmla="*/ 1841773 w 2026745"/>
                  <a:gd name="connsiteY4" fmla="*/ 406076 h 406076"/>
                  <a:gd name="connsiteX5" fmla="*/ 184972 w 2026745"/>
                  <a:gd name="connsiteY5" fmla="*/ 406076 h 406076"/>
                  <a:gd name="connsiteX6" fmla="*/ 0 w 2026745"/>
                  <a:gd name="connsiteY6" fmla="*/ 221104 h 406076"/>
                  <a:gd name="connsiteX7" fmla="*/ 0 w 2026745"/>
                  <a:gd name="connsiteY7" fmla="*/ 184972 h 406076"/>
                  <a:gd name="connsiteX8" fmla="*/ 184972 w 2026745"/>
                  <a:gd name="connsiteY8" fmla="*/ 0 h 40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6745" h="406076">
                    <a:moveTo>
                      <a:pt x="184972" y="0"/>
                    </a:moveTo>
                    <a:lnTo>
                      <a:pt x="1841773" y="0"/>
                    </a:lnTo>
                    <a:cubicBezTo>
                      <a:pt x="1943930" y="0"/>
                      <a:pt x="2026745" y="82815"/>
                      <a:pt x="2026745" y="184972"/>
                    </a:cubicBezTo>
                    <a:lnTo>
                      <a:pt x="2026745" y="221104"/>
                    </a:lnTo>
                    <a:cubicBezTo>
                      <a:pt x="2026745" y="323261"/>
                      <a:pt x="1943930" y="406076"/>
                      <a:pt x="1841773" y="406076"/>
                    </a:cubicBezTo>
                    <a:lnTo>
                      <a:pt x="184972" y="406076"/>
                    </a:lnTo>
                    <a:cubicBezTo>
                      <a:pt x="82815" y="406076"/>
                      <a:pt x="0" y="323261"/>
                      <a:pt x="0" y="221104"/>
                    </a:cubicBezTo>
                    <a:lnTo>
                      <a:pt x="0" y="184972"/>
                    </a:lnTo>
                    <a:cubicBezTo>
                      <a:pt x="0" y="82815"/>
                      <a:pt x="82815" y="0"/>
                      <a:pt x="184972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4127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anchor="ctr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accent1">
                        <a:lumMod val="50000"/>
                      </a:schemeClr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 </a:t>
                </a:r>
                <a:endPara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椭圆 5"/>
              <p:cNvSpPr/>
              <p:nvPr>
                <p:custDataLst>
                  <p:tags r:id="rId12"/>
                </p:custDataLst>
              </p:nvPr>
            </p:nvSpPr>
            <p:spPr>
              <a:xfrm>
                <a:off x="4681904" y="685162"/>
                <a:ext cx="923757" cy="92643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444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8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 flipV="1">
              <a:off x="1836035" y="1223695"/>
              <a:ext cx="468652" cy="468467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304687" y="1223695"/>
              <a:ext cx="2377217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2793599" y="1193121"/>
            <a:ext cx="6559361" cy="926436"/>
            <a:chOff x="2449884" y="1845266"/>
            <a:chExt cx="6559361" cy="926436"/>
          </a:xfrm>
        </p:grpSpPr>
        <p:grpSp>
          <p:nvGrpSpPr>
            <p:cNvPr id="43" name="组合 42"/>
            <p:cNvGrpSpPr/>
            <p:nvPr/>
          </p:nvGrpSpPr>
          <p:grpSpPr>
            <a:xfrm>
              <a:off x="5117330" y="1845266"/>
              <a:ext cx="3891915" cy="926436"/>
              <a:chOff x="4937742" y="2321678"/>
              <a:chExt cx="3891915" cy="926436"/>
            </a:xfrm>
          </p:grpSpPr>
          <p:sp>
            <p:nvSpPr>
              <p:cNvPr id="18" name="任意多边形 96"/>
              <p:cNvSpPr/>
              <p:nvPr>
                <p:custDataLst>
                  <p:tags r:id="rId9"/>
                </p:custDataLst>
              </p:nvPr>
            </p:nvSpPr>
            <p:spPr>
              <a:xfrm>
                <a:off x="5059662" y="2408673"/>
                <a:ext cx="3769995" cy="685165"/>
              </a:xfrm>
              <a:custGeom>
                <a:avLst/>
                <a:gdLst>
                  <a:gd name="connsiteX0" fmla="*/ 184972 w 2026745"/>
                  <a:gd name="connsiteY0" fmla="*/ 0 h 406076"/>
                  <a:gd name="connsiteX1" fmla="*/ 1841773 w 2026745"/>
                  <a:gd name="connsiteY1" fmla="*/ 0 h 406076"/>
                  <a:gd name="connsiteX2" fmla="*/ 2026745 w 2026745"/>
                  <a:gd name="connsiteY2" fmla="*/ 184972 h 406076"/>
                  <a:gd name="connsiteX3" fmla="*/ 2026745 w 2026745"/>
                  <a:gd name="connsiteY3" fmla="*/ 221104 h 406076"/>
                  <a:gd name="connsiteX4" fmla="*/ 1841773 w 2026745"/>
                  <a:gd name="connsiteY4" fmla="*/ 406076 h 406076"/>
                  <a:gd name="connsiteX5" fmla="*/ 184972 w 2026745"/>
                  <a:gd name="connsiteY5" fmla="*/ 406076 h 406076"/>
                  <a:gd name="connsiteX6" fmla="*/ 0 w 2026745"/>
                  <a:gd name="connsiteY6" fmla="*/ 221104 h 406076"/>
                  <a:gd name="connsiteX7" fmla="*/ 0 w 2026745"/>
                  <a:gd name="connsiteY7" fmla="*/ 184972 h 406076"/>
                  <a:gd name="connsiteX8" fmla="*/ 184972 w 2026745"/>
                  <a:gd name="connsiteY8" fmla="*/ 0 h 40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6745" h="406076">
                    <a:moveTo>
                      <a:pt x="184972" y="0"/>
                    </a:moveTo>
                    <a:lnTo>
                      <a:pt x="1841773" y="0"/>
                    </a:lnTo>
                    <a:cubicBezTo>
                      <a:pt x="1943930" y="0"/>
                      <a:pt x="2026745" y="82815"/>
                      <a:pt x="2026745" y="184972"/>
                    </a:cubicBezTo>
                    <a:lnTo>
                      <a:pt x="2026745" y="221104"/>
                    </a:lnTo>
                    <a:cubicBezTo>
                      <a:pt x="2026745" y="323261"/>
                      <a:pt x="1943930" y="406076"/>
                      <a:pt x="1841773" y="406076"/>
                    </a:cubicBezTo>
                    <a:lnTo>
                      <a:pt x="184972" y="406076"/>
                    </a:lnTo>
                    <a:cubicBezTo>
                      <a:pt x="82815" y="406076"/>
                      <a:pt x="0" y="323261"/>
                      <a:pt x="0" y="221104"/>
                    </a:cubicBezTo>
                    <a:lnTo>
                      <a:pt x="0" y="184972"/>
                    </a:lnTo>
                    <a:cubicBezTo>
                      <a:pt x="0" y="82815"/>
                      <a:pt x="82815" y="0"/>
                      <a:pt x="184972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4127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anchor="ctr">
                <a:normAutofit/>
              </a:bodyPr>
              <a:lstStyle/>
              <a:p>
                <a:pPr algn="ctr">
                  <a:defRPr/>
                </a:pPr>
                <a:r>
                  <a:rPr lang="zh-CN" altLang="en-US" sz="2400" b="1" dirty="0">
                    <a:solidFill>
                      <a:srgbClr val="0A737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inpin heiti" panose="00000500000000000000" pitchFamily="2" charset="-122"/>
                  </a:rPr>
                  <a:t>人工智能产业链</a:t>
                </a:r>
              </a:p>
            </p:txBody>
          </p:sp>
          <p:sp>
            <p:nvSpPr>
              <p:cNvPr id="19" name="椭圆 18"/>
              <p:cNvSpPr/>
              <p:nvPr>
                <p:custDataLst>
                  <p:tags r:id="rId10"/>
                </p:custDataLst>
              </p:nvPr>
            </p:nvSpPr>
            <p:spPr>
              <a:xfrm>
                <a:off x="4937742" y="2321678"/>
                <a:ext cx="923757" cy="92643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444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800" dirty="0">
                    <a:solidFill>
                      <a:srgbClr val="FFFFFF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02</a:t>
                </a:r>
                <a:endParaRPr lang="zh-CN" altLang="en-US" sz="2800" dirty="0">
                  <a:solidFill>
                    <a:srgbClr val="FFFFFF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V="1">
              <a:off x="2449884" y="2308484"/>
              <a:ext cx="824680" cy="293404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231022" y="2308484"/>
              <a:ext cx="191276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3365371" y="3392679"/>
            <a:ext cx="7672244" cy="926436"/>
            <a:chOff x="2449521" y="4165474"/>
            <a:chExt cx="7672244" cy="926436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2449521" y="4473692"/>
              <a:ext cx="781501" cy="22757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248112" y="4693413"/>
              <a:ext cx="1869218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5117330" y="4165474"/>
              <a:ext cx="5004435" cy="926436"/>
              <a:chOff x="4513296" y="5030141"/>
              <a:chExt cx="5004435" cy="926436"/>
            </a:xfrm>
          </p:grpSpPr>
          <p:sp>
            <p:nvSpPr>
              <p:cNvPr id="31" name="任意多边形 96"/>
              <p:cNvSpPr/>
              <p:nvPr>
                <p:custDataLst>
                  <p:tags r:id="rId7"/>
                </p:custDataLst>
              </p:nvPr>
            </p:nvSpPr>
            <p:spPr>
              <a:xfrm>
                <a:off x="4639661" y="5109516"/>
                <a:ext cx="4878070" cy="685165"/>
              </a:xfrm>
              <a:custGeom>
                <a:avLst/>
                <a:gdLst>
                  <a:gd name="connsiteX0" fmla="*/ 184972 w 2026745"/>
                  <a:gd name="connsiteY0" fmla="*/ 0 h 406076"/>
                  <a:gd name="connsiteX1" fmla="*/ 1841773 w 2026745"/>
                  <a:gd name="connsiteY1" fmla="*/ 0 h 406076"/>
                  <a:gd name="connsiteX2" fmla="*/ 2026745 w 2026745"/>
                  <a:gd name="connsiteY2" fmla="*/ 184972 h 406076"/>
                  <a:gd name="connsiteX3" fmla="*/ 2026745 w 2026745"/>
                  <a:gd name="connsiteY3" fmla="*/ 221104 h 406076"/>
                  <a:gd name="connsiteX4" fmla="*/ 1841773 w 2026745"/>
                  <a:gd name="connsiteY4" fmla="*/ 406076 h 406076"/>
                  <a:gd name="connsiteX5" fmla="*/ 184972 w 2026745"/>
                  <a:gd name="connsiteY5" fmla="*/ 406076 h 406076"/>
                  <a:gd name="connsiteX6" fmla="*/ 0 w 2026745"/>
                  <a:gd name="connsiteY6" fmla="*/ 221104 h 406076"/>
                  <a:gd name="connsiteX7" fmla="*/ 0 w 2026745"/>
                  <a:gd name="connsiteY7" fmla="*/ 184972 h 406076"/>
                  <a:gd name="connsiteX8" fmla="*/ 184972 w 2026745"/>
                  <a:gd name="connsiteY8" fmla="*/ 0 h 40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6745" h="406076">
                    <a:moveTo>
                      <a:pt x="184972" y="0"/>
                    </a:moveTo>
                    <a:lnTo>
                      <a:pt x="1841773" y="0"/>
                    </a:lnTo>
                    <a:cubicBezTo>
                      <a:pt x="1943930" y="0"/>
                      <a:pt x="2026745" y="82815"/>
                      <a:pt x="2026745" y="184972"/>
                    </a:cubicBezTo>
                    <a:lnTo>
                      <a:pt x="2026745" y="221104"/>
                    </a:lnTo>
                    <a:cubicBezTo>
                      <a:pt x="2026745" y="323261"/>
                      <a:pt x="1943930" y="406076"/>
                      <a:pt x="1841773" y="406076"/>
                    </a:cubicBezTo>
                    <a:lnTo>
                      <a:pt x="184972" y="406076"/>
                    </a:lnTo>
                    <a:cubicBezTo>
                      <a:pt x="82815" y="406076"/>
                      <a:pt x="0" y="323261"/>
                      <a:pt x="0" y="221104"/>
                    </a:cubicBezTo>
                    <a:lnTo>
                      <a:pt x="0" y="184972"/>
                    </a:lnTo>
                    <a:cubicBezTo>
                      <a:pt x="0" y="82815"/>
                      <a:pt x="82815" y="0"/>
                      <a:pt x="184972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4127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anchor="ctr">
                <a:normAutofit/>
              </a:bodyPr>
              <a:lstStyle/>
              <a:p>
                <a:pPr algn="ctr">
                  <a:defRPr/>
                </a:pPr>
                <a:r>
                  <a:rPr lang="zh-CN" altLang="en-US" sz="2400" b="1" dirty="0">
                    <a:solidFill>
                      <a:srgbClr val="0A737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inpin heiti" panose="00000500000000000000" pitchFamily="2" charset="-122"/>
                  </a:rPr>
                  <a:t>人工智能当前最大的误区</a:t>
                </a:r>
              </a:p>
            </p:txBody>
          </p:sp>
          <p:sp>
            <p:nvSpPr>
              <p:cNvPr id="32" name="椭圆 31"/>
              <p:cNvSpPr/>
              <p:nvPr>
                <p:custDataLst>
                  <p:tags r:id="rId8"/>
                </p:custDataLst>
              </p:nvPr>
            </p:nvSpPr>
            <p:spPr>
              <a:xfrm>
                <a:off x="4513296" y="5030141"/>
                <a:ext cx="923757" cy="92643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444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800" dirty="0">
                    <a:solidFill>
                      <a:srgbClr val="FFFFFF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04</a:t>
                </a:r>
                <a:endParaRPr lang="zh-CN" altLang="en-US" sz="2800" dirty="0">
                  <a:solidFill>
                    <a:srgbClr val="FFFFFF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3112809" y="4563579"/>
            <a:ext cx="8302724" cy="926436"/>
            <a:chOff x="1788745" y="5325579"/>
            <a:chExt cx="8302724" cy="92643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788745" y="5463065"/>
              <a:ext cx="512858" cy="451224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2300157" y="5914289"/>
              <a:ext cx="2381747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4681904" y="5325579"/>
              <a:ext cx="5409565" cy="926436"/>
              <a:chOff x="4681904" y="5610389"/>
              <a:chExt cx="5409565" cy="926436"/>
            </a:xfrm>
          </p:grpSpPr>
          <p:sp>
            <p:nvSpPr>
              <p:cNvPr id="38" name="任意多边形 96"/>
              <p:cNvSpPr/>
              <p:nvPr>
                <p:custDataLst>
                  <p:tags r:id="rId5"/>
                </p:custDataLst>
              </p:nvPr>
            </p:nvSpPr>
            <p:spPr>
              <a:xfrm>
                <a:off x="4803824" y="5697384"/>
                <a:ext cx="5287645" cy="685165"/>
              </a:xfrm>
              <a:custGeom>
                <a:avLst/>
                <a:gdLst>
                  <a:gd name="connsiteX0" fmla="*/ 184972 w 2026745"/>
                  <a:gd name="connsiteY0" fmla="*/ 0 h 406076"/>
                  <a:gd name="connsiteX1" fmla="*/ 1841773 w 2026745"/>
                  <a:gd name="connsiteY1" fmla="*/ 0 h 406076"/>
                  <a:gd name="connsiteX2" fmla="*/ 2026745 w 2026745"/>
                  <a:gd name="connsiteY2" fmla="*/ 184972 h 406076"/>
                  <a:gd name="connsiteX3" fmla="*/ 2026745 w 2026745"/>
                  <a:gd name="connsiteY3" fmla="*/ 221104 h 406076"/>
                  <a:gd name="connsiteX4" fmla="*/ 1841773 w 2026745"/>
                  <a:gd name="connsiteY4" fmla="*/ 406076 h 406076"/>
                  <a:gd name="connsiteX5" fmla="*/ 184972 w 2026745"/>
                  <a:gd name="connsiteY5" fmla="*/ 406076 h 406076"/>
                  <a:gd name="connsiteX6" fmla="*/ 0 w 2026745"/>
                  <a:gd name="connsiteY6" fmla="*/ 221104 h 406076"/>
                  <a:gd name="connsiteX7" fmla="*/ 0 w 2026745"/>
                  <a:gd name="connsiteY7" fmla="*/ 184972 h 406076"/>
                  <a:gd name="connsiteX8" fmla="*/ 184972 w 2026745"/>
                  <a:gd name="connsiteY8" fmla="*/ 0 h 40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6745" h="406076">
                    <a:moveTo>
                      <a:pt x="184972" y="0"/>
                    </a:moveTo>
                    <a:lnTo>
                      <a:pt x="1841773" y="0"/>
                    </a:lnTo>
                    <a:cubicBezTo>
                      <a:pt x="1943930" y="0"/>
                      <a:pt x="2026745" y="82815"/>
                      <a:pt x="2026745" y="184972"/>
                    </a:cubicBezTo>
                    <a:lnTo>
                      <a:pt x="2026745" y="221104"/>
                    </a:lnTo>
                    <a:cubicBezTo>
                      <a:pt x="2026745" y="323261"/>
                      <a:pt x="1943930" y="406076"/>
                      <a:pt x="1841773" y="406076"/>
                    </a:cubicBezTo>
                    <a:lnTo>
                      <a:pt x="184972" y="406076"/>
                    </a:lnTo>
                    <a:cubicBezTo>
                      <a:pt x="82815" y="406076"/>
                      <a:pt x="0" y="323261"/>
                      <a:pt x="0" y="221104"/>
                    </a:cubicBezTo>
                    <a:lnTo>
                      <a:pt x="0" y="184972"/>
                    </a:lnTo>
                    <a:cubicBezTo>
                      <a:pt x="0" y="82815"/>
                      <a:pt x="82815" y="0"/>
                      <a:pt x="184972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4127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anchor="ctr">
                <a:normAutofit/>
              </a:bodyPr>
              <a:lstStyle/>
              <a:p>
                <a:pPr algn="ctr">
                  <a:defRPr/>
                </a:pPr>
                <a:r>
                  <a:rPr lang="zh-CN" altLang="en-US" sz="2400" b="1" dirty="0">
                    <a:solidFill>
                      <a:srgbClr val="0A737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inpin heiti" panose="00000500000000000000" pitchFamily="2" charset="-122"/>
                  </a:rPr>
                  <a:t>成功与失败的人工智能案例</a:t>
                </a:r>
              </a:p>
            </p:txBody>
          </p:sp>
          <p:sp>
            <p:nvSpPr>
              <p:cNvPr id="39" name="椭圆 38"/>
              <p:cNvSpPr/>
              <p:nvPr>
                <p:custDataLst>
                  <p:tags r:id="rId6"/>
                </p:custDataLst>
              </p:nvPr>
            </p:nvSpPr>
            <p:spPr>
              <a:xfrm>
                <a:off x="4681904" y="5610389"/>
                <a:ext cx="923757" cy="92643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444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800" dirty="0">
                    <a:solidFill>
                      <a:srgbClr val="FFFFFF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05</a:t>
                </a:r>
                <a:endParaRPr lang="zh-CN" altLang="en-US" sz="2800" dirty="0">
                  <a:solidFill>
                    <a:srgbClr val="FFFFFF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3246120" y="2291080"/>
            <a:ext cx="7895325" cy="926465"/>
            <a:chOff x="2614477" y="3005370"/>
            <a:chExt cx="7940091" cy="926436"/>
          </a:xfrm>
        </p:grpSpPr>
        <p:grpSp>
          <p:nvGrpSpPr>
            <p:cNvPr id="42" name="组合 41"/>
            <p:cNvGrpSpPr/>
            <p:nvPr/>
          </p:nvGrpSpPr>
          <p:grpSpPr>
            <a:xfrm>
              <a:off x="5422136" y="3005370"/>
              <a:ext cx="5132432" cy="926436"/>
              <a:chOff x="4914298" y="3764361"/>
              <a:chExt cx="5132432" cy="926436"/>
            </a:xfrm>
          </p:grpSpPr>
          <p:sp>
            <p:nvSpPr>
              <p:cNvPr id="26" name="任意多边形 96"/>
              <p:cNvSpPr/>
              <p:nvPr>
                <p:custDataLst>
                  <p:tags r:id="rId3"/>
                </p:custDataLst>
              </p:nvPr>
            </p:nvSpPr>
            <p:spPr>
              <a:xfrm>
                <a:off x="5036271" y="3851988"/>
                <a:ext cx="5010459" cy="685144"/>
              </a:xfrm>
              <a:custGeom>
                <a:avLst/>
                <a:gdLst>
                  <a:gd name="connsiteX0" fmla="*/ 184972 w 2026745"/>
                  <a:gd name="connsiteY0" fmla="*/ 0 h 406076"/>
                  <a:gd name="connsiteX1" fmla="*/ 1841773 w 2026745"/>
                  <a:gd name="connsiteY1" fmla="*/ 0 h 406076"/>
                  <a:gd name="connsiteX2" fmla="*/ 2026745 w 2026745"/>
                  <a:gd name="connsiteY2" fmla="*/ 184972 h 406076"/>
                  <a:gd name="connsiteX3" fmla="*/ 2026745 w 2026745"/>
                  <a:gd name="connsiteY3" fmla="*/ 221104 h 406076"/>
                  <a:gd name="connsiteX4" fmla="*/ 1841773 w 2026745"/>
                  <a:gd name="connsiteY4" fmla="*/ 406076 h 406076"/>
                  <a:gd name="connsiteX5" fmla="*/ 184972 w 2026745"/>
                  <a:gd name="connsiteY5" fmla="*/ 406076 h 406076"/>
                  <a:gd name="connsiteX6" fmla="*/ 0 w 2026745"/>
                  <a:gd name="connsiteY6" fmla="*/ 221104 h 406076"/>
                  <a:gd name="connsiteX7" fmla="*/ 0 w 2026745"/>
                  <a:gd name="connsiteY7" fmla="*/ 184972 h 406076"/>
                  <a:gd name="connsiteX8" fmla="*/ 184972 w 2026745"/>
                  <a:gd name="connsiteY8" fmla="*/ 0 h 40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6745" h="406076">
                    <a:moveTo>
                      <a:pt x="184972" y="0"/>
                    </a:moveTo>
                    <a:lnTo>
                      <a:pt x="1841773" y="0"/>
                    </a:lnTo>
                    <a:cubicBezTo>
                      <a:pt x="1943930" y="0"/>
                      <a:pt x="2026745" y="82815"/>
                      <a:pt x="2026745" y="184972"/>
                    </a:cubicBezTo>
                    <a:lnTo>
                      <a:pt x="2026745" y="221104"/>
                    </a:lnTo>
                    <a:cubicBezTo>
                      <a:pt x="2026745" y="323261"/>
                      <a:pt x="1943930" y="406076"/>
                      <a:pt x="1841773" y="406076"/>
                    </a:cubicBezTo>
                    <a:lnTo>
                      <a:pt x="184972" y="406076"/>
                    </a:lnTo>
                    <a:cubicBezTo>
                      <a:pt x="82815" y="406076"/>
                      <a:pt x="0" y="323261"/>
                      <a:pt x="0" y="221104"/>
                    </a:cubicBezTo>
                    <a:lnTo>
                      <a:pt x="0" y="184972"/>
                    </a:lnTo>
                    <a:cubicBezTo>
                      <a:pt x="0" y="82815"/>
                      <a:pt x="82815" y="0"/>
                      <a:pt x="184972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4127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anchor="ctr">
                <a:normAutofit/>
              </a:bodyPr>
              <a:lstStyle/>
              <a:p>
                <a:pPr algn="ctr">
                  <a:defRPr/>
                </a:pPr>
                <a:r>
                  <a:rPr lang="zh-CN" altLang="en-US" sz="2400" b="1" dirty="0">
                    <a:solidFill>
                      <a:srgbClr val="0A737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inpin heiti" panose="00000500000000000000" pitchFamily="2" charset="-122"/>
                  </a:rPr>
                  <a:t>人工智能当前最大的瓶颈</a:t>
                </a:r>
              </a:p>
            </p:txBody>
          </p:sp>
          <p:sp>
            <p:nvSpPr>
              <p:cNvPr id="27" name="椭圆 26"/>
              <p:cNvSpPr/>
              <p:nvPr>
                <p:custDataLst>
                  <p:tags r:id="rId4"/>
                </p:custDataLst>
              </p:nvPr>
            </p:nvSpPr>
            <p:spPr>
              <a:xfrm>
                <a:off x="4914298" y="3764361"/>
                <a:ext cx="923757" cy="92643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444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800" dirty="0">
                    <a:solidFill>
                      <a:srgbClr val="FFFFFF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03</a:t>
                </a:r>
                <a:endParaRPr lang="zh-CN" altLang="en-US" sz="2800" dirty="0">
                  <a:solidFill>
                    <a:srgbClr val="FFFFFF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>
              <a:off x="2614477" y="3425046"/>
              <a:ext cx="2807659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/>
          <p:cNvSpPr txBox="1"/>
          <p:nvPr/>
        </p:nvSpPr>
        <p:spPr>
          <a:xfrm>
            <a:off x="5680075" y="385445"/>
            <a:ext cx="31623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A737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人工智能的前沿应用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19960" y="5647524"/>
            <a:ext cx="7510283" cy="926436"/>
            <a:chOff x="1819821" y="5325579"/>
            <a:chExt cx="7510283" cy="92643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819821" y="5383530"/>
              <a:ext cx="481965" cy="53086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300157" y="5914289"/>
              <a:ext cx="2381747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4681904" y="5325579"/>
              <a:ext cx="4648200" cy="926436"/>
              <a:chOff x="4681904" y="5610389"/>
              <a:chExt cx="4648200" cy="926436"/>
            </a:xfrm>
          </p:grpSpPr>
          <p:sp>
            <p:nvSpPr>
              <p:cNvPr id="12" name="任意多边形 96"/>
              <p:cNvSpPr/>
              <p:nvPr>
                <p:custDataLst>
                  <p:tags r:id="rId1"/>
                </p:custDataLst>
              </p:nvPr>
            </p:nvSpPr>
            <p:spPr>
              <a:xfrm>
                <a:off x="4757469" y="5731039"/>
                <a:ext cx="4572635" cy="685165"/>
              </a:xfrm>
              <a:custGeom>
                <a:avLst/>
                <a:gdLst>
                  <a:gd name="connsiteX0" fmla="*/ 184972 w 2026745"/>
                  <a:gd name="connsiteY0" fmla="*/ 0 h 406076"/>
                  <a:gd name="connsiteX1" fmla="*/ 1841773 w 2026745"/>
                  <a:gd name="connsiteY1" fmla="*/ 0 h 406076"/>
                  <a:gd name="connsiteX2" fmla="*/ 2026745 w 2026745"/>
                  <a:gd name="connsiteY2" fmla="*/ 184972 h 406076"/>
                  <a:gd name="connsiteX3" fmla="*/ 2026745 w 2026745"/>
                  <a:gd name="connsiteY3" fmla="*/ 221104 h 406076"/>
                  <a:gd name="connsiteX4" fmla="*/ 1841773 w 2026745"/>
                  <a:gd name="connsiteY4" fmla="*/ 406076 h 406076"/>
                  <a:gd name="connsiteX5" fmla="*/ 184972 w 2026745"/>
                  <a:gd name="connsiteY5" fmla="*/ 406076 h 406076"/>
                  <a:gd name="connsiteX6" fmla="*/ 0 w 2026745"/>
                  <a:gd name="connsiteY6" fmla="*/ 221104 h 406076"/>
                  <a:gd name="connsiteX7" fmla="*/ 0 w 2026745"/>
                  <a:gd name="connsiteY7" fmla="*/ 184972 h 406076"/>
                  <a:gd name="connsiteX8" fmla="*/ 184972 w 2026745"/>
                  <a:gd name="connsiteY8" fmla="*/ 0 h 40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6745" h="406076">
                    <a:moveTo>
                      <a:pt x="184972" y="0"/>
                    </a:moveTo>
                    <a:lnTo>
                      <a:pt x="1841773" y="0"/>
                    </a:lnTo>
                    <a:cubicBezTo>
                      <a:pt x="1943930" y="0"/>
                      <a:pt x="2026745" y="82815"/>
                      <a:pt x="2026745" y="184972"/>
                    </a:cubicBezTo>
                    <a:lnTo>
                      <a:pt x="2026745" y="221104"/>
                    </a:lnTo>
                    <a:cubicBezTo>
                      <a:pt x="2026745" y="323261"/>
                      <a:pt x="1943930" y="406076"/>
                      <a:pt x="1841773" y="406076"/>
                    </a:cubicBezTo>
                    <a:lnTo>
                      <a:pt x="184972" y="406076"/>
                    </a:lnTo>
                    <a:cubicBezTo>
                      <a:pt x="82815" y="406076"/>
                      <a:pt x="0" y="323261"/>
                      <a:pt x="0" y="221104"/>
                    </a:cubicBezTo>
                    <a:lnTo>
                      <a:pt x="0" y="184972"/>
                    </a:lnTo>
                    <a:cubicBezTo>
                      <a:pt x="0" y="82815"/>
                      <a:pt x="82815" y="0"/>
                      <a:pt x="184972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4127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anchor="ctr">
                <a:normAutofit fontScale="47500" lnSpcReduction="20000"/>
              </a:bodyPr>
              <a:lstStyle/>
              <a:p>
                <a:pPr algn="ctr">
                  <a:defRPr/>
                </a:pPr>
                <a:endParaRPr lang="zh-CN" altLang="en-US" sz="2400" b="1" dirty="0">
                  <a:solidFill>
                    <a:srgbClr val="0A737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npin heiti" panose="00000500000000000000" pitchFamily="2" charset="-122"/>
                </a:endParaRPr>
              </a:p>
              <a:p>
                <a:pPr algn="ctr">
                  <a:defRPr/>
                </a:pPr>
                <a:r>
                  <a:rPr lang="zh-CN" altLang="en-US" sz="6855" b="1" dirty="0">
                    <a:solidFill>
                      <a:srgbClr val="0A737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inpin heiti" panose="00000500000000000000" pitchFamily="2" charset="-122"/>
                  </a:rPr>
                  <a:t>  </a:t>
                </a:r>
                <a:r>
                  <a:rPr lang="zh-CN" altLang="en-US" sz="5100" b="1" dirty="0">
                    <a:solidFill>
                      <a:srgbClr val="0A737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inpin heiti" panose="00000500000000000000" pitchFamily="2" charset="-122"/>
                  </a:rPr>
                  <a:t>对人工智能的思考</a:t>
                </a:r>
              </a:p>
            </p:txBody>
          </p:sp>
          <p:sp>
            <p:nvSpPr>
              <p:cNvPr id="13" name="椭圆 12"/>
              <p:cNvSpPr/>
              <p:nvPr>
                <p:custDataLst>
                  <p:tags r:id="rId2"/>
                </p:custDataLst>
              </p:nvPr>
            </p:nvSpPr>
            <p:spPr>
              <a:xfrm>
                <a:off x="4681904" y="5610389"/>
                <a:ext cx="923757" cy="92643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444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zh-CN" sz="2800" dirty="0">
                    <a:solidFill>
                      <a:srgbClr val="FFFFFF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06</a:t>
                </a:r>
                <a:endParaRPr lang="zh-CN" altLang="en-US" sz="2800" dirty="0">
                  <a:solidFill>
                    <a:srgbClr val="FFFFFF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674">
        <p159:morph option="byChar"/>
      </p:transition>
    </mc:Choice>
    <mc:Fallback xmlns="">
      <p:transition spd="slow" advClick="0" advTm="26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sp>
        <p:nvSpPr>
          <p:cNvPr id="7" name="任意多边形 96"/>
          <p:cNvSpPr/>
          <p:nvPr>
            <p:custDataLst>
              <p:tags r:id="rId1"/>
            </p:custDataLst>
          </p:nvPr>
        </p:nvSpPr>
        <p:spPr>
          <a:xfrm>
            <a:off x="1275439" y="73156"/>
            <a:ext cx="4418605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failure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7262">
            <a:off x="-1626919" y="-1605955"/>
            <a:ext cx="3205315" cy="3357779"/>
          </a:xfrm>
          <a:prstGeom prst="rect">
            <a:avLst/>
          </a:prstGeom>
        </p:spPr>
      </p:pic>
      <p:cxnSp>
        <p:nvCxnSpPr>
          <p:cNvPr id="97" name="直接连接符 96"/>
          <p:cNvCxnSpPr/>
          <p:nvPr/>
        </p:nvCxnSpPr>
        <p:spPr>
          <a:xfrm>
            <a:off x="1275623" y="72812"/>
            <a:ext cx="4901657" cy="0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5715" y="1045210"/>
            <a:ext cx="49752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90665" y="1045210"/>
            <a:ext cx="5100955" cy="28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VID_20201219_113528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90665" y="1045210"/>
            <a:ext cx="5436235" cy="2874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361">
        <p159:morph option="byObject"/>
      </p:transition>
    </mc:Choice>
    <mc:Fallback xmlns="">
      <p:transition spd="slow" advClick="0" advTm="23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0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31" y="747368"/>
            <a:ext cx="5119738" cy="536326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222750" y="1851645"/>
            <a:ext cx="374650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accent1">
                    <a:lumMod val="20000"/>
                    <a:lumOff val="80000"/>
                    <a:alpha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6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62915" y="2938780"/>
            <a:ext cx="11860530" cy="119888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对人工智能的思考</a:t>
            </a:r>
          </a:p>
        </p:txBody>
      </p:sp>
      <p:sp>
        <p:nvSpPr>
          <p:cNvPr id="38" name="椭圆 37"/>
          <p:cNvSpPr/>
          <p:nvPr/>
        </p:nvSpPr>
        <p:spPr>
          <a:xfrm>
            <a:off x="139065" y="-95885"/>
            <a:ext cx="2304415" cy="2326640"/>
          </a:xfrm>
          <a:prstGeom prst="ellipse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3799">
        <p14:pan dir="u"/>
      </p:transition>
    </mc:Choice>
    <mc:Fallback xmlns="">
      <p:transition spd="med" advClick="0" advTm="3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ldLvl="0" animBg="1"/>
      <p:bldP spid="3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7"/>
          <p:cNvSpPr>
            <a:spLocks noChangeAspect="1"/>
          </p:cNvSpPr>
          <p:nvPr/>
        </p:nvSpPr>
        <p:spPr bwMode="auto">
          <a:xfrm>
            <a:off x="4540336" y="2087033"/>
            <a:ext cx="3505008" cy="4747684"/>
          </a:xfrm>
          <a:custGeom>
            <a:avLst/>
            <a:gdLst>
              <a:gd name="T0" fmla="*/ 865723 w 1218"/>
              <a:gd name="T1" fmla="*/ 3561092 h 1586"/>
              <a:gd name="T2" fmla="*/ 1435676 w 1218"/>
              <a:gd name="T3" fmla="*/ 3561092 h 1586"/>
              <a:gd name="T4" fmla="*/ 1396816 w 1218"/>
              <a:gd name="T5" fmla="*/ 2847077 h 1586"/>
              <a:gd name="T6" fmla="*/ 1651567 w 1218"/>
              <a:gd name="T7" fmla="*/ 1675016 h 1586"/>
              <a:gd name="T8" fmla="*/ 2543198 w 1218"/>
              <a:gd name="T9" fmla="*/ 1675016 h 1586"/>
              <a:gd name="T10" fmla="*/ 1673156 w 1218"/>
              <a:gd name="T11" fmla="*/ 1513352 h 1586"/>
              <a:gd name="T12" fmla="*/ 2629554 w 1218"/>
              <a:gd name="T13" fmla="*/ 1030606 h 1586"/>
              <a:gd name="T14" fmla="*/ 2040171 w 1218"/>
              <a:gd name="T15" fmla="*/ 1005907 h 1586"/>
              <a:gd name="T16" fmla="*/ 2055284 w 1218"/>
              <a:gd name="T17" fmla="*/ 444575 h 1586"/>
              <a:gd name="T18" fmla="*/ 1772466 w 1218"/>
              <a:gd name="T19" fmla="*/ 1174307 h 1586"/>
              <a:gd name="T20" fmla="*/ 1364432 w 1218"/>
              <a:gd name="T21" fmla="*/ 1675016 h 1586"/>
              <a:gd name="T22" fmla="*/ 1772466 w 1218"/>
              <a:gd name="T23" fmla="*/ 467028 h 1586"/>
              <a:gd name="T24" fmla="*/ 1312618 w 1218"/>
              <a:gd name="T25" fmla="*/ 808318 h 1586"/>
              <a:gd name="T26" fmla="*/ 675739 w 1218"/>
              <a:gd name="T27" fmla="*/ 58379 h 1586"/>
              <a:gd name="T28" fmla="*/ 1167971 w 1218"/>
              <a:gd name="T29" fmla="*/ 714015 h 1586"/>
              <a:gd name="T30" fmla="*/ 693011 w 1218"/>
              <a:gd name="T31" fmla="*/ 487236 h 1586"/>
              <a:gd name="T32" fmla="*/ 243957 w 1218"/>
              <a:gd name="T33" fmla="*/ 240250 h 1586"/>
              <a:gd name="T34" fmla="*/ 693011 w 1218"/>
              <a:gd name="T35" fmla="*/ 538879 h 1586"/>
              <a:gd name="T36" fmla="*/ 1202514 w 1218"/>
              <a:gd name="T37" fmla="*/ 1005907 h 1586"/>
              <a:gd name="T38" fmla="*/ 1245692 w 1218"/>
              <a:gd name="T39" fmla="*/ 2029778 h 1586"/>
              <a:gd name="T40" fmla="*/ 813910 w 1218"/>
              <a:gd name="T41" fmla="*/ 1556013 h 1586"/>
              <a:gd name="T42" fmla="*/ 645514 w 1218"/>
              <a:gd name="T43" fmla="*/ 913849 h 1586"/>
              <a:gd name="T44" fmla="*/ 593701 w 1218"/>
              <a:gd name="T45" fmla="*/ 1454973 h 1586"/>
              <a:gd name="T46" fmla="*/ 0 w 1218"/>
              <a:gd name="T47" fmla="*/ 1486408 h 1586"/>
              <a:gd name="T48" fmla="*/ 693011 w 1218"/>
              <a:gd name="T49" fmla="*/ 1594184 h 1586"/>
              <a:gd name="T50" fmla="*/ 1107522 w 1218"/>
              <a:gd name="T51" fmla="*/ 2200423 h 1586"/>
              <a:gd name="T52" fmla="*/ 269864 w 1218"/>
              <a:gd name="T53" fmla="*/ 2330652 h 1586"/>
              <a:gd name="T54" fmla="*/ 1081615 w 1218"/>
              <a:gd name="T55" fmla="*/ 2357596 h 1586"/>
              <a:gd name="T56" fmla="*/ 865723 w 1218"/>
              <a:gd name="T57" fmla="*/ 3561092 h 158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218" h="1586">
                <a:moveTo>
                  <a:pt x="401" y="1586"/>
                </a:moveTo>
                <a:cubicBezTo>
                  <a:pt x="665" y="1586"/>
                  <a:pt x="665" y="1586"/>
                  <a:pt x="665" y="1586"/>
                </a:cubicBezTo>
                <a:cubicBezTo>
                  <a:pt x="665" y="1586"/>
                  <a:pt x="659" y="1456"/>
                  <a:pt x="647" y="1268"/>
                </a:cubicBezTo>
                <a:cubicBezTo>
                  <a:pt x="635" y="1080"/>
                  <a:pt x="629" y="840"/>
                  <a:pt x="765" y="746"/>
                </a:cubicBezTo>
                <a:cubicBezTo>
                  <a:pt x="901" y="652"/>
                  <a:pt x="1096" y="648"/>
                  <a:pt x="1178" y="746"/>
                </a:cubicBezTo>
                <a:cubicBezTo>
                  <a:pt x="1178" y="746"/>
                  <a:pt x="1017" y="568"/>
                  <a:pt x="775" y="674"/>
                </a:cubicBezTo>
                <a:cubicBezTo>
                  <a:pt x="775" y="674"/>
                  <a:pt x="912" y="370"/>
                  <a:pt x="1218" y="459"/>
                </a:cubicBezTo>
                <a:cubicBezTo>
                  <a:pt x="1218" y="459"/>
                  <a:pt x="1081" y="404"/>
                  <a:pt x="945" y="448"/>
                </a:cubicBezTo>
                <a:cubicBezTo>
                  <a:pt x="945" y="448"/>
                  <a:pt x="1022" y="359"/>
                  <a:pt x="952" y="198"/>
                </a:cubicBezTo>
                <a:cubicBezTo>
                  <a:pt x="952" y="198"/>
                  <a:pt x="1027" y="402"/>
                  <a:pt x="821" y="523"/>
                </a:cubicBezTo>
                <a:cubicBezTo>
                  <a:pt x="714" y="586"/>
                  <a:pt x="632" y="746"/>
                  <a:pt x="632" y="746"/>
                </a:cubicBezTo>
                <a:cubicBezTo>
                  <a:pt x="632" y="746"/>
                  <a:pt x="551" y="236"/>
                  <a:pt x="821" y="208"/>
                </a:cubicBezTo>
                <a:cubicBezTo>
                  <a:pt x="821" y="208"/>
                  <a:pt x="668" y="205"/>
                  <a:pt x="608" y="360"/>
                </a:cubicBezTo>
                <a:cubicBezTo>
                  <a:pt x="608" y="360"/>
                  <a:pt x="557" y="0"/>
                  <a:pt x="313" y="26"/>
                </a:cubicBezTo>
                <a:cubicBezTo>
                  <a:pt x="313" y="26"/>
                  <a:pt x="521" y="8"/>
                  <a:pt x="541" y="318"/>
                </a:cubicBezTo>
                <a:cubicBezTo>
                  <a:pt x="541" y="318"/>
                  <a:pt x="482" y="198"/>
                  <a:pt x="321" y="217"/>
                </a:cubicBezTo>
                <a:cubicBezTo>
                  <a:pt x="161" y="236"/>
                  <a:pt x="113" y="107"/>
                  <a:pt x="113" y="107"/>
                </a:cubicBezTo>
                <a:cubicBezTo>
                  <a:pt x="113" y="107"/>
                  <a:pt x="154" y="229"/>
                  <a:pt x="321" y="240"/>
                </a:cubicBezTo>
                <a:cubicBezTo>
                  <a:pt x="489" y="252"/>
                  <a:pt x="555" y="378"/>
                  <a:pt x="557" y="448"/>
                </a:cubicBezTo>
                <a:cubicBezTo>
                  <a:pt x="559" y="518"/>
                  <a:pt x="577" y="904"/>
                  <a:pt x="577" y="904"/>
                </a:cubicBezTo>
                <a:cubicBezTo>
                  <a:pt x="577" y="904"/>
                  <a:pt x="485" y="767"/>
                  <a:pt x="377" y="693"/>
                </a:cubicBezTo>
                <a:cubicBezTo>
                  <a:pt x="269" y="618"/>
                  <a:pt x="229" y="510"/>
                  <a:pt x="299" y="407"/>
                </a:cubicBezTo>
                <a:cubicBezTo>
                  <a:pt x="299" y="407"/>
                  <a:pt x="213" y="494"/>
                  <a:pt x="275" y="648"/>
                </a:cubicBezTo>
                <a:cubicBezTo>
                  <a:pt x="275" y="648"/>
                  <a:pt x="135" y="592"/>
                  <a:pt x="0" y="662"/>
                </a:cubicBezTo>
                <a:cubicBezTo>
                  <a:pt x="0" y="662"/>
                  <a:pt x="192" y="586"/>
                  <a:pt x="321" y="710"/>
                </a:cubicBezTo>
                <a:cubicBezTo>
                  <a:pt x="451" y="834"/>
                  <a:pt x="513" y="980"/>
                  <a:pt x="513" y="980"/>
                </a:cubicBezTo>
                <a:cubicBezTo>
                  <a:pt x="513" y="980"/>
                  <a:pt x="297" y="886"/>
                  <a:pt x="125" y="1038"/>
                </a:cubicBezTo>
                <a:cubicBezTo>
                  <a:pt x="125" y="1038"/>
                  <a:pt x="431" y="886"/>
                  <a:pt x="501" y="1050"/>
                </a:cubicBezTo>
                <a:cubicBezTo>
                  <a:pt x="571" y="1214"/>
                  <a:pt x="551" y="1440"/>
                  <a:pt x="401" y="15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618" tIns="60812" rIns="121618" bIns="60812"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7" name="Oval 38"/>
          <p:cNvSpPr/>
          <p:nvPr/>
        </p:nvSpPr>
        <p:spPr>
          <a:xfrm>
            <a:off x="7821295" y="4066540"/>
            <a:ext cx="396240" cy="4591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1090">
              <a:defRPr/>
            </a:pPr>
            <a:endParaRPr lang="en-US" altLang="zh-CN" sz="1200" b="1" dirty="0">
              <a:solidFill>
                <a:schemeClr val="bg1">
                  <a:lumMod val="75000"/>
                </a:schemeClr>
              </a:solidFill>
              <a:latin typeface="锐字云字库姚体1.0" panose="02010604000000000000" charset="-122"/>
              <a:ea typeface="锐字云字库姚体1.0" panose="02010604000000000000" charset="-122"/>
            </a:endParaRPr>
          </a:p>
        </p:txBody>
      </p:sp>
      <p:sp>
        <p:nvSpPr>
          <p:cNvPr id="70" name="Oval 35"/>
          <p:cNvSpPr/>
          <p:nvPr/>
        </p:nvSpPr>
        <p:spPr bwMode="auto">
          <a:xfrm>
            <a:off x="3862070" y="3987800"/>
            <a:ext cx="748030" cy="777875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7F984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1090"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锐字云字库姚体1.0" panose="02010604000000000000" charset="-122"/>
              <a:ea typeface="锐字云字库姚体1.0" panose="02010604000000000000" charset="-122"/>
            </a:endParaRPr>
          </a:p>
        </p:txBody>
      </p:sp>
      <p:sp>
        <p:nvSpPr>
          <p:cNvPr id="73" name="Oval 26"/>
          <p:cNvSpPr/>
          <p:nvPr/>
        </p:nvSpPr>
        <p:spPr bwMode="auto">
          <a:xfrm>
            <a:off x="7924800" y="3190240"/>
            <a:ext cx="494665" cy="5308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1090"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锐字云字库姚体1.0" panose="02010604000000000000" charset="-122"/>
              <a:ea typeface="锐字云字库姚体1.0" panose="02010604000000000000" charset="-122"/>
            </a:endParaRPr>
          </a:p>
        </p:txBody>
      </p:sp>
      <p:grpSp>
        <p:nvGrpSpPr>
          <p:cNvPr id="5" name="组合 74"/>
          <p:cNvGrpSpPr/>
          <p:nvPr/>
        </p:nvGrpSpPr>
        <p:grpSpPr>
          <a:xfrm>
            <a:off x="6416539" y="1919413"/>
            <a:ext cx="809788" cy="784432"/>
            <a:chOff x="3814606" y="1850960"/>
            <a:chExt cx="867926" cy="867922"/>
          </a:xfrm>
          <a:solidFill>
            <a:schemeClr val="tx1">
              <a:lumMod val="50000"/>
            </a:schemeClr>
          </a:solidFill>
        </p:grpSpPr>
        <p:sp>
          <p:nvSpPr>
            <p:cNvPr id="76" name="Oval 22"/>
            <p:cNvSpPr/>
            <p:nvPr/>
          </p:nvSpPr>
          <p:spPr bwMode="auto">
            <a:xfrm>
              <a:off x="3814606" y="1850960"/>
              <a:ext cx="867926" cy="86792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2400" dirty="0">
                <a:solidFill>
                  <a:schemeClr val="bg1">
                    <a:lumMod val="75000"/>
                  </a:schemeClr>
                </a:solidFill>
                <a:latin typeface="锐字云字库姚体1.0" panose="02010604000000000000" charset="-122"/>
                <a:ea typeface="锐字云字库姚体1.0" panose="02010604000000000000" charset="-122"/>
              </a:endParaRPr>
            </a:p>
          </p:txBody>
        </p:sp>
        <p:sp>
          <p:nvSpPr>
            <p:cNvPr id="77" name="TextBox 38"/>
            <p:cNvSpPr txBox="1"/>
            <p:nvPr/>
          </p:nvSpPr>
          <p:spPr>
            <a:xfrm>
              <a:off x="3871677" y="2064555"/>
              <a:ext cx="740481" cy="4412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defTabSz="1101090">
                <a:defRPr/>
              </a:pPr>
              <a:r>
                <a:rPr lang="zh-CN" altLang="en-US" sz="2000" dirty="0">
                  <a:solidFill>
                    <a:schemeClr val="bg1">
                      <a:lumMod val="75000"/>
                    </a:schemeClr>
                  </a:solidFill>
                  <a:latin typeface="锐字云字库姚体1.0" panose="02010604000000000000" charset="-122"/>
                  <a:ea typeface="锐字云字库姚体1.0" panose="02010604000000000000" charset="-122"/>
                </a:rPr>
                <a:t>预测</a:t>
              </a:r>
            </a:p>
          </p:txBody>
        </p:sp>
      </p:grpSp>
      <p:grpSp>
        <p:nvGrpSpPr>
          <p:cNvPr id="6" name="组合 77"/>
          <p:cNvGrpSpPr/>
          <p:nvPr/>
        </p:nvGrpSpPr>
        <p:grpSpPr>
          <a:xfrm>
            <a:off x="4783148" y="1422424"/>
            <a:ext cx="862085" cy="835099"/>
            <a:chOff x="1537333" y="1706936"/>
            <a:chExt cx="923981" cy="923983"/>
          </a:xfrm>
          <a:noFill/>
        </p:grpSpPr>
        <p:sp>
          <p:nvSpPr>
            <p:cNvPr id="79" name="Oval 18"/>
            <p:cNvSpPr/>
            <p:nvPr/>
          </p:nvSpPr>
          <p:spPr bwMode="auto">
            <a:xfrm>
              <a:off x="1537333" y="1706936"/>
              <a:ext cx="923981" cy="92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101090">
                <a:defRPr/>
              </a:pPr>
              <a:endParaRPr lang="en-US" altLang="zh-CN" sz="2400" dirty="0">
                <a:solidFill>
                  <a:schemeClr val="bg1">
                    <a:lumMod val="75000"/>
                  </a:schemeClr>
                </a:solidFill>
                <a:latin typeface="锐字云字库姚体1.0" panose="02010604000000000000" charset="-122"/>
                <a:ea typeface="锐字云字库姚体1.0" panose="02010604000000000000" charset="-122"/>
              </a:endParaRPr>
            </a:p>
          </p:txBody>
        </p:sp>
        <p:sp>
          <p:nvSpPr>
            <p:cNvPr id="80" name="TextBox 41"/>
            <p:cNvSpPr txBox="1"/>
            <p:nvPr/>
          </p:nvSpPr>
          <p:spPr>
            <a:xfrm>
              <a:off x="1540172" y="1933158"/>
              <a:ext cx="849378" cy="509375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defTabSz="1101090">
                <a:defRPr/>
              </a:pPr>
              <a:r>
                <a:rPr lang="zh-CN" altLang="en-US" sz="2400" dirty="0">
                  <a:solidFill>
                    <a:schemeClr val="bg1">
                      <a:lumMod val="75000"/>
                    </a:schemeClr>
                  </a:solidFill>
                  <a:latin typeface="锐字云字库姚体1.0" panose="02010604000000000000" charset="-122"/>
                  <a:ea typeface="锐字云字库姚体1.0" panose="02010604000000000000" charset="-122"/>
                </a:rPr>
                <a:t>好处</a:t>
              </a:r>
            </a:p>
          </p:txBody>
        </p:sp>
      </p:grpSp>
      <p:sp>
        <p:nvSpPr>
          <p:cNvPr id="81" name="Oval 18"/>
          <p:cNvSpPr/>
          <p:nvPr/>
        </p:nvSpPr>
        <p:spPr bwMode="auto">
          <a:xfrm>
            <a:off x="4747757" y="2444751"/>
            <a:ext cx="344997" cy="33654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18" tIns="60812" rIns="121618" bIns="60812" anchor="ctr"/>
          <a:lstStyle/>
          <a:p>
            <a:pPr algn="ctr" defTabSz="1101090"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Oval 18"/>
          <p:cNvSpPr/>
          <p:nvPr/>
        </p:nvSpPr>
        <p:spPr bwMode="auto">
          <a:xfrm>
            <a:off x="5092755" y="3189817"/>
            <a:ext cx="347115" cy="336549"/>
          </a:xfrm>
          <a:prstGeom prst="ellipse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829B4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18" tIns="60812" rIns="121618" bIns="60812" anchor="ctr"/>
          <a:lstStyle/>
          <a:p>
            <a:pPr algn="ctr" defTabSz="1101090"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Oval 18"/>
          <p:cNvSpPr/>
          <p:nvPr/>
        </p:nvSpPr>
        <p:spPr bwMode="auto">
          <a:xfrm>
            <a:off x="7160625" y="2550585"/>
            <a:ext cx="347115" cy="33443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18" tIns="60812" rIns="121618" bIns="60812" anchor="ctr"/>
          <a:lstStyle/>
          <a:p>
            <a:pPr algn="ctr" defTabSz="1101090"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Oval 18"/>
          <p:cNvSpPr/>
          <p:nvPr/>
        </p:nvSpPr>
        <p:spPr bwMode="auto">
          <a:xfrm>
            <a:off x="4610181" y="5090585"/>
            <a:ext cx="347115" cy="33654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18" tIns="60812" rIns="121618" bIns="60812" anchor="ctr"/>
          <a:lstStyle/>
          <a:p>
            <a:pPr algn="ctr" defTabSz="1101090">
              <a:defRPr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1"/>
          <p:cNvSpPr>
            <a:spLocks noChangeArrowheads="1"/>
          </p:cNvSpPr>
          <p:nvPr/>
        </p:nvSpPr>
        <p:spPr bwMode="auto">
          <a:xfrm>
            <a:off x="3776980" y="4142740"/>
            <a:ext cx="833120" cy="468630"/>
          </a:xfrm>
          <a:prstGeom prst="rect">
            <a:avLst/>
          </a:prstGeom>
          <a:noFill/>
          <a:ln>
            <a:noFill/>
          </a:ln>
        </p:spPr>
        <p:txBody>
          <a:bodyPr wrap="square" lIns="162465" tIns="81230" rIns="162465" bIns="81230">
            <a:spAutoFit/>
          </a:bodyPr>
          <a:lstStyle/>
          <a:p>
            <a:pPr algn="r">
              <a:defRPr/>
            </a:pPr>
            <a:r>
              <a:rPr lang="zh-CN" altLang="en-US" sz="2000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误区</a:t>
            </a:r>
          </a:p>
        </p:txBody>
      </p:sp>
      <p:sp>
        <p:nvSpPr>
          <p:cNvPr id="86" name="矩形 1"/>
          <p:cNvSpPr>
            <a:spLocks noChangeArrowheads="1"/>
          </p:cNvSpPr>
          <p:nvPr/>
        </p:nvSpPr>
        <p:spPr bwMode="auto">
          <a:xfrm>
            <a:off x="2332210" y="4277361"/>
            <a:ext cx="2901791" cy="367030"/>
          </a:xfrm>
          <a:prstGeom prst="rect">
            <a:avLst/>
          </a:prstGeom>
          <a:noFill/>
          <a:ln>
            <a:noFill/>
          </a:ln>
        </p:spPr>
        <p:txBody>
          <a:bodyPr lIns="162465" tIns="81230" rIns="162465" bIns="81230">
            <a:spAutoFit/>
          </a:bodyPr>
          <a:lstStyle/>
          <a:p>
            <a:pPr>
              <a:defRPr/>
            </a:pPr>
            <a:r>
              <a:rPr lang="zh-CN" altLang="en-US" sz="1335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只是段程序</a:t>
            </a:r>
          </a:p>
        </p:txBody>
      </p:sp>
      <p:sp>
        <p:nvSpPr>
          <p:cNvPr id="87" name="矩形 1"/>
          <p:cNvSpPr>
            <a:spLocks noChangeArrowheads="1"/>
          </p:cNvSpPr>
          <p:nvPr/>
        </p:nvSpPr>
        <p:spPr bwMode="auto">
          <a:xfrm>
            <a:off x="7260104" y="1786467"/>
            <a:ext cx="2901791" cy="715010"/>
          </a:xfrm>
          <a:prstGeom prst="rect">
            <a:avLst/>
          </a:prstGeom>
          <a:noFill/>
          <a:ln>
            <a:noFill/>
          </a:ln>
        </p:spPr>
        <p:txBody>
          <a:bodyPr lIns="162465" tIns="81230" rIns="162465" bIns="81230">
            <a:spAutoFit/>
          </a:bodyPr>
          <a:lstStyle/>
          <a:p>
            <a:pPr>
              <a:defRPr/>
            </a:pPr>
            <a:r>
              <a:rPr lang="zh-CN" altLang="en-US" sz="1200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自动机器学习模型逐渐成熟；</a:t>
            </a:r>
          </a:p>
          <a:p>
            <a:pPr>
              <a:defRPr/>
            </a:pPr>
            <a:r>
              <a:rPr lang="zh-CN" altLang="en-US" sz="1200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人工智能模拟人脑。</a:t>
            </a:r>
          </a:p>
          <a:p>
            <a:pPr>
              <a:defRPr/>
            </a:pPr>
            <a:endParaRPr lang="zh-CN" altLang="en-US" sz="1200" kern="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1"/>
          <p:cNvSpPr>
            <a:spLocks noChangeArrowheads="1"/>
          </p:cNvSpPr>
          <p:nvPr/>
        </p:nvSpPr>
        <p:spPr bwMode="auto">
          <a:xfrm>
            <a:off x="301625" y="1422400"/>
            <a:ext cx="4022090" cy="715010"/>
          </a:xfrm>
          <a:prstGeom prst="rect">
            <a:avLst/>
          </a:prstGeom>
          <a:noFill/>
          <a:ln>
            <a:noFill/>
          </a:ln>
        </p:spPr>
        <p:txBody>
          <a:bodyPr wrap="square" lIns="162465" tIns="81230" rIns="162465" bIns="81230">
            <a:spAutoFit/>
          </a:bodyPr>
          <a:lstStyle/>
          <a:p>
            <a:pPr algn="r">
              <a:defRPr/>
            </a:pPr>
            <a:r>
              <a:rPr lang="zh-CN" altLang="en-US" sz="1200" kern="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语音识别，语音合成，图片搜索，内容推荐，商业金融数据分析，反洗钱，公安侦查，医学图像分析，疾病预测，网络攻击监测，各种娱乐性质的 app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60730" y="201295"/>
            <a:ext cx="1109345" cy="4972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  <p:bldP spid="82" grpId="0" bldLvl="0" animBg="1"/>
      <p:bldP spid="83" grpId="0" bldLvl="0" animBg="1"/>
      <p:bldP spid="84" grpId="0" bldLvl="0" animBg="1"/>
      <p:bldP spid="85" grpId="0"/>
      <p:bldP spid="86" grpId="0"/>
      <p:bldP spid="87" grpId="0"/>
      <p:bldP spid="8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jiqiren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6864349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5989729" y="3055025"/>
            <a:ext cx="5608320" cy="912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非常感谢您的观看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573" y="787400"/>
            <a:ext cx="5119738" cy="536326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052209" y="1904377"/>
            <a:ext cx="37465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1</a:t>
            </a:r>
            <a:endParaRPr lang="zh-CN" altLang="en-US" sz="19900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814195" y="3348990"/>
            <a:ext cx="8743315" cy="119888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05DB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人工智能的前沿应用</a:t>
            </a:r>
            <a:endParaRPr lang="zh-CN" altLang="en-US" sz="7200" b="1" dirty="0">
              <a:solidFill>
                <a:srgbClr val="05DBF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757">
        <p14:pan dir="u"/>
      </p:transition>
    </mc:Choice>
    <mc:Fallback xmlns="">
      <p:transition spd="slow" advClick="0" advTm="17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7262">
            <a:off x="-1626919" y="-1605955"/>
            <a:ext cx="3205315" cy="3357779"/>
          </a:xfrm>
          <a:prstGeom prst="rect">
            <a:avLst/>
          </a:prstGeom>
        </p:spPr>
      </p:pic>
      <p:sp>
        <p:nvSpPr>
          <p:cNvPr id="5" name="任意多边形 96"/>
          <p:cNvSpPr/>
          <p:nvPr>
            <p:custDataLst>
              <p:tags r:id="rId1"/>
            </p:custDataLst>
          </p:nvPr>
        </p:nvSpPr>
        <p:spPr>
          <a:xfrm>
            <a:off x="1194435" y="598805"/>
            <a:ext cx="4782185" cy="685165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Autofit/>
          </a:bodyPr>
          <a:lstStyle/>
          <a:p>
            <a:pPr algn="ctr">
              <a:defRPr/>
            </a:pPr>
            <a:r>
              <a:rPr lang="zh-CN" altLang="en-US" sz="19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人工智能商业上的目前主流的应用分析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1194343" y="1283757"/>
            <a:ext cx="4146914" cy="0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96"/>
          <p:cNvSpPr/>
          <p:nvPr>
            <p:custDataLst>
              <p:tags r:id="rId2"/>
            </p:custDataLst>
          </p:nvPr>
        </p:nvSpPr>
        <p:spPr>
          <a:xfrm>
            <a:off x="990600" y="588645"/>
            <a:ext cx="827405" cy="695325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1.</a:t>
            </a:r>
            <a:endParaRPr lang="zh-CN" altLang="en-US" sz="2000" b="1" dirty="0">
              <a:solidFill>
                <a:srgbClr val="05DBF2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1404620" y="1283970"/>
            <a:ext cx="10795" cy="5128895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415687" y="5524129"/>
            <a:ext cx="3788229" cy="0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5110" y="1417320"/>
            <a:ext cx="10676890" cy="3972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590675" y="5829300"/>
            <a:ext cx="63068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目前具落地中具体使用场景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295">
        <p159:morph option="byChar"/>
      </p:transition>
    </mc:Choice>
    <mc:Fallback xmlns="">
      <p:transition spd="slow" advClick="0" advTm="12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sp>
        <p:nvSpPr>
          <p:cNvPr id="7" name="任意多边形 96"/>
          <p:cNvSpPr/>
          <p:nvPr>
            <p:custDataLst>
              <p:tags r:id="rId1"/>
            </p:custDataLst>
          </p:nvPr>
        </p:nvSpPr>
        <p:spPr>
          <a:xfrm>
            <a:off x="1372870" y="598170"/>
            <a:ext cx="5218430" cy="685165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Autofit/>
          </a:bodyPr>
          <a:lstStyle/>
          <a:p>
            <a:pPr>
              <a:defRPr/>
            </a:pPr>
            <a:r>
              <a:rPr lang="zh-CN" altLang="en-US" sz="31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目前具落地中具体使用场景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pin heiti" panose="00000500000000000000" pitchFamily="2" charset="-122"/>
              <a:ea typeface="inpin heiti" panose="00000500000000000000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7262">
            <a:off x="-1626919" y="-1605955"/>
            <a:ext cx="3205315" cy="3357779"/>
          </a:xfrm>
          <a:prstGeom prst="rect">
            <a:avLst/>
          </a:prstGeom>
        </p:spPr>
      </p:pic>
      <p:cxnSp>
        <p:nvCxnSpPr>
          <p:cNvPr id="97" name="直接连接符 96"/>
          <p:cNvCxnSpPr/>
          <p:nvPr/>
        </p:nvCxnSpPr>
        <p:spPr>
          <a:xfrm>
            <a:off x="1194343" y="1283757"/>
            <a:ext cx="4901657" cy="0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373087" y="1969167"/>
            <a:ext cx="661701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</a:t>
            </a:r>
            <a:r>
              <a:rPr lang="zh-CN" altLang="en-US" sz="28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）教育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603500" y="3646805"/>
            <a:ext cx="744220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b="1" dirty="0">
                <a:solidFill>
                  <a:srgbClr val="D5EF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英语流利说推出达尔文英语，提供基于人工智能深度学习的移动自适应英语系统课程，人工智能老师全程评估学习情况，通过人机对话互动的方式来进行听、说、读、写的全方位训练。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201420" y="3646805"/>
            <a:ext cx="10799445" cy="1850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200" b="1" dirty="0">
                <a:solidFill>
                  <a:srgbClr val="D5EF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教师来说，人工智能可基于图像识别技术追踪学生的学习状态，了解学生学习困难点、兴趣和集中度，并分析出学生对知识点的掌握程度，提醒教师因材施教，提高授课效率；智能陪练还可以帮助学生进行个性化的学习，帮助学生拓宽知识领域；大规模测试后的阅卷也可利用人工智能来节省人力，完成自动化考评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989330" y="5497195"/>
            <a:ext cx="109975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b="1" dirty="0">
                <a:solidFill>
                  <a:srgbClr val="D5EF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对学生来说，人工智能广泛应用于题库筛选，这些应用可以通过拍照搜题的技术提高学生在课外的学习效率。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194564" y="2867824"/>
            <a:ext cx="10800080" cy="598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b="1" dirty="0">
                <a:solidFill>
                  <a:srgbClr val="D5EF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对教育机构来说，利用人工智能实现智能分班排课、打造智慧校园、协助考勤招生等。</a:t>
            </a: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970915" y="3809365"/>
            <a:ext cx="12700" cy="2171700"/>
          </a:xfrm>
          <a:prstGeom prst="line">
            <a:avLst/>
          </a:prstGeom>
          <a:ln w="5715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958215" y="5828665"/>
            <a:ext cx="12700" cy="635000"/>
          </a:xfrm>
          <a:prstGeom prst="line">
            <a:avLst/>
          </a:prstGeom>
          <a:ln w="5715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793657" y="1719894"/>
            <a:ext cx="407799" cy="4743771"/>
            <a:chOff x="1250" y="3102"/>
            <a:chExt cx="642" cy="747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1515" y="6333"/>
              <a:ext cx="34" cy="4240"/>
            </a:xfrm>
            <a:prstGeom prst="line">
              <a:avLst/>
            </a:prstGeom>
            <a:ln w="57150">
              <a:solidFill>
                <a:srgbClr val="05DBF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250" y="3102"/>
              <a:ext cx="642" cy="1198"/>
            </a:xfrm>
            <a:prstGeom prst="rect">
              <a:avLst/>
            </a:prstGeom>
            <a:solidFill>
              <a:srgbClr val="05DBF2"/>
            </a:solidFill>
            <a:ln>
              <a:solidFill>
                <a:srgbClr val="05DB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D5EFF2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571" y="4124"/>
              <a:ext cx="0" cy="1489"/>
            </a:xfrm>
            <a:prstGeom prst="line">
              <a:avLst/>
            </a:prstGeom>
            <a:ln w="57150">
              <a:solidFill>
                <a:srgbClr val="05DBF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1549" y="5444"/>
              <a:ext cx="9" cy="969"/>
            </a:xfrm>
            <a:prstGeom prst="line">
              <a:avLst/>
            </a:prstGeom>
            <a:ln w="57150">
              <a:solidFill>
                <a:srgbClr val="05DBF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630" y="1488440"/>
            <a:ext cx="3329940" cy="2158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751">
        <p159:morph option="byObject"/>
      </p:transition>
    </mc:Choice>
    <mc:Fallback xmlns="">
      <p:transition spd="slow" advClick="0" advTm="7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2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7262">
            <a:off x="-1626919" y="-1605954"/>
            <a:ext cx="3205315" cy="3357779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6086475" y="4636135"/>
            <a:ext cx="1840865" cy="369570"/>
          </a:xfrm>
          <a:prstGeom prst="rect">
            <a:avLst/>
          </a:prstGeom>
          <a:solidFill>
            <a:srgbClr val="05D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350">
                <a:solidFill>
                  <a:schemeClr val="lt1"/>
                </a:solidFill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800" b="1" dirty="0">
                <a:solidFill>
                  <a:schemeClr val="bg1"/>
                </a:solidFill>
              </a:rPr>
              <a:t>日常疾病预防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370445" y="1230630"/>
            <a:ext cx="4430395" cy="2406015"/>
          </a:xfrm>
          <a:prstGeom prst="rect">
            <a:avLst/>
          </a:prstGeom>
        </p:spPr>
      </p:pic>
      <p:pic>
        <p:nvPicPr>
          <p:cNvPr id="8" name="图片 7" descr="&amp;pfm8620337786&amp;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/>
                </a14:imgProps>
              </a:ext>
            </a:extLst>
          </a:blip>
          <a:srcRect/>
          <a:stretch>
            <a:fillRect/>
          </a:stretch>
        </p:blipFill>
        <p:spPr>
          <a:xfrm>
            <a:off x="273685" y="2087880"/>
            <a:ext cx="3668395" cy="2428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095" y="4095115"/>
            <a:ext cx="3674745" cy="244602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7" name="任意多边形 96"/>
          <p:cNvSpPr/>
          <p:nvPr>
            <p:custDataLst>
              <p:tags r:id="rId4"/>
            </p:custDataLst>
          </p:nvPr>
        </p:nvSpPr>
        <p:spPr>
          <a:xfrm>
            <a:off x="4111625" y="610870"/>
            <a:ext cx="3968750" cy="685165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2）医疗</a:t>
            </a:r>
          </a:p>
        </p:txBody>
      </p:sp>
      <p:cxnSp>
        <p:nvCxnSpPr>
          <p:cNvPr id="97" name="直接连接符 96"/>
          <p:cNvCxnSpPr/>
          <p:nvPr/>
        </p:nvCxnSpPr>
        <p:spPr>
          <a:xfrm flipV="1">
            <a:off x="4331970" y="1296035"/>
            <a:ext cx="2254885" cy="8890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086475" y="2395220"/>
            <a:ext cx="1097280" cy="368300"/>
          </a:xfrm>
          <a:prstGeom prst="rect">
            <a:avLst/>
          </a:prstGeom>
          <a:solidFill>
            <a:srgbClr val="05DBF2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影像诊断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483100" y="3267075"/>
            <a:ext cx="1603375" cy="369570"/>
          </a:xfrm>
          <a:prstGeom prst="rect">
            <a:avLst/>
          </a:prstGeom>
          <a:solidFill>
            <a:srgbClr val="05D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350">
                <a:solidFill>
                  <a:schemeClr val="lt1"/>
                </a:solidFill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800" b="1" dirty="0">
                <a:solidFill>
                  <a:schemeClr val="bg1"/>
                </a:solidFill>
              </a:rPr>
              <a:t>互联网问诊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6086475" y="1304925"/>
            <a:ext cx="18415" cy="1253490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6104890" y="2558415"/>
            <a:ext cx="0" cy="899795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6104890" y="3458210"/>
            <a:ext cx="0" cy="1547495"/>
          </a:xfrm>
          <a:prstGeom prst="line">
            <a:avLst/>
          </a:prstGeom>
          <a:ln w="38100">
            <a:solidFill>
              <a:srgbClr val="05DBF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82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6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6" t="17946" r="7280" b="47331"/>
          <a:stretch>
            <a:fillRect/>
          </a:stretch>
        </p:blipFill>
        <p:spPr>
          <a:xfrm>
            <a:off x="7560601" y="3892344"/>
            <a:ext cx="5118069" cy="2637224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cxnSp>
        <p:nvCxnSpPr>
          <p:cNvPr id="6" name="直接连接符 5"/>
          <p:cNvCxnSpPr/>
          <p:nvPr/>
        </p:nvCxnSpPr>
        <p:spPr>
          <a:xfrm>
            <a:off x="1390013" y="992234"/>
            <a:ext cx="4005943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lgDashDot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1174" y="-123810"/>
            <a:ext cx="1501077" cy="1572477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1491624" y="159239"/>
            <a:ext cx="3488454" cy="205359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3）安防</a:t>
            </a:r>
            <a:endParaRPr lang="zh-CN" altLang="en-US" sz="5400" b="1" dirty="0">
              <a:solidFill>
                <a:srgbClr val="05DBF2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dist">
              <a:lnSpc>
                <a:spcPct val="150000"/>
              </a:lnSpc>
            </a:pPr>
            <a:endParaRPr lang="en-US" altLang="zh-CN" sz="5400" b="1" dirty="0">
              <a:solidFill>
                <a:srgbClr val="05DBF2"/>
              </a:solidFill>
              <a:latin typeface="思源黑体 CN Light"/>
              <a:ea typeface="等线" panose="02010600030101010101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985" y="885825"/>
            <a:ext cx="8702040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3600" dirty="0">
                <a:solidFill>
                  <a:srgbClr val="D5EFF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3600" dirty="0">
                <a:solidFill>
                  <a:srgbClr val="D5EFF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、海康威视</a:t>
            </a: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D5EFF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智能算法与监控设备相结合，通过异常警告、动静分离等技术对图像进行结构化处理，解决人工查证海量图像的难题，实现智能监控，提高安防等级的作用。</a:t>
            </a:r>
            <a:endParaRPr lang="zh-CN" altLang="en-US" sz="3600" dirty="0">
              <a:solidFill>
                <a:srgbClr val="D5EFF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3600" dirty="0">
              <a:solidFill>
                <a:srgbClr val="D5EFF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7985" y="3267075"/>
            <a:ext cx="8702040" cy="313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3600" dirty="0">
                <a:solidFill>
                  <a:srgbClr val="D5EFF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3600" dirty="0">
                <a:solidFill>
                  <a:srgbClr val="D5EFF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、文安智能</a:t>
            </a: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D5EFF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利用人工智能技术主动定位追踪人、车、物，24小时不间断检测与治安相关的事件，包括攀越、夜间出没、异常奔跑追逐、打斗、辅助治安卡口、人数统计等，实时记录并发出预警。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46"/>
    </mc:Choice>
    <mc:Fallback xmlns="">
      <p:transition advTm="2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sp>
        <p:nvSpPr>
          <p:cNvPr id="7" name="任意多边形 96"/>
          <p:cNvSpPr/>
          <p:nvPr>
            <p:custDataLst>
              <p:tags r:id="rId1"/>
            </p:custDataLst>
          </p:nvPr>
        </p:nvSpPr>
        <p:spPr>
          <a:xfrm>
            <a:off x="1372595" y="598301"/>
            <a:ext cx="3968662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4</a:t>
            </a:r>
            <a:r>
              <a:rPr lang="zh-CN" altLang="en-US" sz="36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）人工智能零售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7262">
            <a:off x="-1626919" y="-1605954"/>
            <a:ext cx="3205315" cy="3357779"/>
          </a:xfrm>
          <a:prstGeom prst="rect">
            <a:avLst/>
          </a:prstGeom>
        </p:spPr>
      </p:pic>
      <p:cxnSp>
        <p:nvCxnSpPr>
          <p:cNvPr id="97" name="直接连接符 96"/>
          <p:cNvCxnSpPr/>
          <p:nvPr/>
        </p:nvCxnSpPr>
        <p:spPr>
          <a:xfrm>
            <a:off x="1194343" y="1283757"/>
            <a:ext cx="4146914" cy="0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316480" y="1445260"/>
            <a:ext cx="8101330" cy="3046095"/>
          </a:xfrm>
          <a:prstGeom prst="rect">
            <a:avLst/>
          </a:prstGeom>
          <a:noFill/>
          <a:ln w="57150">
            <a:solidFill>
              <a:srgbClr val="05DBF2">
                <a:alpha val="50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5EF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零售（AI零售）的应用不仅体现在服务消费者方面，也为经营者提供了便利。人工智能能够帮助经营者快速定位货品、规划线路，从而减少配货时间。通过识别和学习消费者的消费数据，能较为精准分析消费者的行为偏好，并根据数据结论为其提供个性化的商品推荐。此外，在服务过程中向客户发送购物补货提醒，使用无人机远程送货，无接触式自助结账，最终全流程地改善用户体验，增强用户粘性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372870" y="5115560"/>
            <a:ext cx="3583940" cy="1562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 dirty="0">
                <a:solidFill>
                  <a:srgbClr val="0A7373"/>
                </a:solidFill>
                <a:ea typeface="微软雅黑" panose="020B0503020204020204" pitchFamily="34" charset="-122"/>
              </a:rPr>
              <a:t>码隆科技开发的RetailAI®提供了资产保护、智能货柜、智能称重等服务，能够在自助结算环节为零售商降低货损、实现“即拿即走、自动结算”的智能购物流程。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932420" y="5062855"/>
            <a:ext cx="4144010" cy="1562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 dirty="0">
                <a:solidFill>
                  <a:srgbClr val="0A7373"/>
                </a:solidFill>
                <a:ea typeface="微软雅黑" panose="020B0503020204020204" pitchFamily="34" charset="-122"/>
              </a:rPr>
              <a:t>阿里云以数据为基础为零售领域提供消费者资产运营分析解决方案，通过智能化的数据分析，将渠道管理、会员管理、营销管理进行整合，并与阿里巴巴各系统业务互通，解决数据营销的闭环问题。</a:t>
            </a:r>
          </a:p>
        </p:txBody>
      </p:sp>
      <p:cxnSp>
        <p:nvCxnSpPr>
          <p:cNvPr id="2" name="直接连接符 1"/>
          <p:cNvCxnSpPr>
            <a:stCxn id="8" idx="2"/>
          </p:cNvCxnSpPr>
          <p:nvPr/>
        </p:nvCxnSpPr>
        <p:spPr>
          <a:xfrm>
            <a:off x="6367145" y="4491355"/>
            <a:ext cx="1565275" cy="571500"/>
          </a:xfrm>
          <a:prstGeom prst="line">
            <a:avLst/>
          </a:prstGeom>
          <a:ln w="38100">
            <a:solidFill>
              <a:srgbClr val="05DBF2">
                <a:alpha val="50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4948555" y="4491355"/>
            <a:ext cx="1418590" cy="624205"/>
          </a:xfrm>
          <a:prstGeom prst="line">
            <a:avLst/>
          </a:prstGeom>
          <a:ln w="38100">
            <a:solidFill>
              <a:srgbClr val="05DBF2">
                <a:alpha val="50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12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12192000" cy="6860032"/>
          </a:xfrm>
          <a:prstGeom prst="rect">
            <a:avLst/>
          </a:prstGeom>
        </p:spPr>
      </p:pic>
      <p:sp>
        <p:nvSpPr>
          <p:cNvPr id="7" name="任意多边形 96"/>
          <p:cNvSpPr/>
          <p:nvPr>
            <p:custDataLst>
              <p:tags r:id="rId1"/>
            </p:custDataLst>
          </p:nvPr>
        </p:nvSpPr>
        <p:spPr>
          <a:xfrm>
            <a:off x="1372595" y="598301"/>
            <a:ext cx="3968662" cy="685456"/>
          </a:xfrm>
          <a:custGeom>
            <a:avLst/>
            <a:gdLst>
              <a:gd name="connsiteX0" fmla="*/ 184972 w 2026745"/>
              <a:gd name="connsiteY0" fmla="*/ 0 h 406076"/>
              <a:gd name="connsiteX1" fmla="*/ 1841773 w 2026745"/>
              <a:gd name="connsiteY1" fmla="*/ 0 h 406076"/>
              <a:gd name="connsiteX2" fmla="*/ 2026745 w 2026745"/>
              <a:gd name="connsiteY2" fmla="*/ 184972 h 406076"/>
              <a:gd name="connsiteX3" fmla="*/ 2026745 w 2026745"/>
              <a:gd name="connsiteY3" fmla="*/ 221104 h 406076"/>
              <a:gd name="connsiteX4" fmla="*/ 1841773 w 2026745"/>
              <a:gd name="connsiteY4" fmla="*/ 406076 h 406076"/>
              <a:gd name="connsiteX5" fmla="*/ 184972 w 2026745"/>
              <a:gd name="connsiteY5" fmla="*/ 406076 h 406076"/>
              <a:gd name="connsiteX6" fmla="*/ 0 w 2026745"/>
              <a:gd name="connsiteY6" fmla="*/ 221104 h 406076"/>
              <a:gd name="connsiteX7" fmla="*/ 0 w 2026745"/>
              <a:gd name="connsiteY7" fmla="*/ 184972 h 406076"/>
              <a:gd name="connsiteX8" fmla="*/ 184972 w 2026745"/>
              <a:gd name="connsiteY8" fmla="*/ 0 h 4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745" h="406076">
                <a:moveTo>
                  <a:pt x="184972" y="0"/>
                </a:moveTo>
                <a:lnTo>
                  <a:pt x="1841773" y="0"/>
                </a:lnTo>
                <a:cubicBezTo>
                  <a:pt x="1943930" y="0"/>
                  <a:pt x="2026745" y="82815"/>
                  <a:pt x="2026745" y="184972"/>
                </a:cubicBezTo>
                <a:lnTo>
                  <a:pt x="2026745" y="221104"/>
                </a:lnTo>
                <a:cubicBezTo>
                  <a:pt x="2026745" y="323261"/>
                  <a:pt x="1943930" y="406076"/>
                  <a:pt x="1841773" y="406076"/>
                </a:cubicBezTo>
                <a:lnTo>
                  <a:pt x="184972" y="406076"/>
                </a:lnTo>
                <a:cubicBezTo>
                  <a:pt x="82815" y="406076"/>
                  <a:pt x="0" y="323261"/>
                  <a:pt x="0" y="221104"/>
                </a:cubicBezTo>
                <a:lnTo>
                  <a:pt x="0" y="184972"/>
                </a:lnTo>
                <a:cubicBezTo>
                  <a:pt x="0" y="82815"/>
                  <a:pt x="82815" y="0"/>
                  <a:pt x="184972" y="0"/>
                </a:cubicBezTo>
                <a:close/>
              </a:path>
            </a:pathLst>
          </a:custGeom>
          <a:noFill/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anchor="ctr">
            <a:normAutofit fontScale="90000"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05DBF2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5）机器人能力加持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7262">
            <a:off x="-1626919" y="-1605954"/>
            <a:ext cx="3205315" cy="3357779"/>
          </a:xfrm>
          <a:prstGeom prst="rect">
            <a:avLst/>
          </a:prstGeom>
        </p:spPr>
      </p:pic>
      <p:cxnSp>
        <p:nvCxnSpPr>
          <p:cNvPr id="97" name="直接连接符 96"/>
          <p:cNvCxnSpPr/>
          <p:nvPr/>
        </p:nvCxnSpPr>
        <p:spPr>
          <a:xfrm>
            <a:off x="1194343" y="1283757"/>
            <a:ext cx="4146914" cy="0"/>
          </a:xfrm>
          <a:prstGeom prst="line">
            <a:avLst/>
          </a:prstGeom>
          <a:ln w="38100">
            <a:solidFill>
              <a:srgbClr val="05DBF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580000">
            <a:off x="9463405" y="211455"/>
            <a:ext cx="3169285" cy="18465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16480" y="1445260"/>
            <a:ext cx="8101330" cy="1198880"/>
          </a:xfrm>
          <a:prstGeom prst="rect">
            <a:avLst/>
          </a:prstGeom>
          <a:noFill/>
          <a:ln w="57150">
            <a:solidFill>
              <a:srgbClr val="05DBF2">
                <a:alpha val="50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5EF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人工智能加持的机器人，交互能力和学习能力大幅提升，在各领域拥有极为广泛的应用场景。从功能上讲，随着计算机视觉技术的发展，清洁机器人产业较为成熟。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771015" y="5389880"/>
            <a:ext cx="3583940" cy="8083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 dirty="0">
                <a:solidFill>
                  <a:srgbClr val="0A7373"/>
                </a:solidFill>
                <a:ea typeface="微软雅黑" panose="020B0503020204020204" pitchFamily="34" charset="-122"/>
              </a:rPr>
              <a:t>科沃斯已提供了扫地、擦窗、空气净化等全套家居清洁方案。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665085" y="5012690"/>
            <a:ext cx="4144010" cy="1562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 dirty="0">
                <a:solidFill>
                  <a:srgbClr val="0A7373"/>
                </a:solidFill>
                <a:ea typeface="微软雅黑" panose="020B0503020204020204" pitchFamily="34" charset="-122"/>
              </a:rPr>
              <a:t>楼宇内部的配送机器人可以代替人工，完成递送物品、接待访客、查询资料甚至巡逻等一系列任务，在新冠疫情期间凭借无接触式特征获得了更大的应用前景。</a:t>
            </a:r>
          </a:p>
        </p:txBody>
      </p:sp>
      <p:cxnSp>
        <p:nvCxnSpPr>
          <p:cNvPr id="2" name="直接连接符 1"/>
          <p:cNvCxnSpPr>
            <a:stCxn id="8" idx="2"/>
          </p:cNvCxnSpPr>
          <p:nvPr/>
        </p:nvCxnSpPr>
        <p:spPr>
          <a:xfrm flipH="1">
            <a:off x="6348730" y="2644140"/>
            <a:ext cx="18415" cy="2504440"/>
          </a:xfrm>
          <a:prstGeom prst="line">
            <a:avLst/>
          </a:prstGeom>
          <a:ln w="38100">
            <a:solidFill>
              <a:srgbClr val="05DBF2">
                <a:alpha val="50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5354955" y="5148580"/>
            <a:ext cx="993775" cy="266065"/>
          </a:xfrm>
          <a:prstGeom prst="line">
            <a:avLst/>
          </a:prstGeom>
          <a:ln w="38100">
            <a:solidFill>
              <a:srgbClr val="05DBF2">
                <a:alpha val="50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367145" y="5148580"/>
            <a:ext cx="1298575" cy="288925"/>
          </a:xfrm>
          <a:prstGeom prst="line">
            <a:avLst/>
          </a:prstGeom>
          <a:ln w="38100">
            <a:solidFill>
              <a:srgbClr val="05DBF2">
                <a:alpha val="50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fficial_video_15897989198197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7385" y="2834640"/>
            <a:ext cx="5154930" cy="23653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0710" y="2834640"/>
            <a:ext cx="3706495" cy="2123440"/>
          </a:xfrm>
          <a:prstGeom prst="rect">
            <a:avLst/>
          </a:prstGeom>
        </p:spPr>
      </p:pic>
    </p:spTree>
  </p:cSld>
  <p:clrMapOvr>
    <a:masterClrMapping/>
  </p:clrMapOvr>
  <p:transition spd="slow" advClick="0" advTm="12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7" dur="61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8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3" grpId="0" bldLvl="0" animBg="1"/>
      <p:bldP spid="14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87.8409448818893,&quot;width&quot;:5047.740157480315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18,&quot;width&quot;:776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62,&quot;width&quot;:447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05,&quot;width&quot;:736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87.8409448818893,&quot;width&quot;:5047.740157480315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502.6929133858266,&quot;width&quot;:2502.69133858267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custom20201452_3*m_i*1_1"/>
  <p:tag name="KSO_WM_TEMPLATE_CATEGORY" val="custom"/>
  <p:tag name="KSO_WM_TEMPLATE_INDEX" val="20201452"/>
  <p:tag name="KSO_WM_UNIT_LAYERLEVEL" val="1_1"/>
  <p:tag name="KSO_WM_TAG_VERSION" val="1.0"/>
  <p:tag name="KSO_WM_BEAUTIFY_FLAG" val="#wm#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2"/>
  <p:tag name="KSO_WM_UNIT_FILL_FORE_SCHEMECOLOR_INDEX" val="14"/>
  <p:tag name="KSO_WM_UNI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3"/>
  <p:tag name="KSO_WM_UNIT_FILL_FORE_SCHEMECOLOR_INDEX" val="13"/>
  <p:tag name="KSO_WM_UNI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4"/>
  <p:tag name="KSO_WM_UNIT_FILL_FORE_SCHEMECOLOR_INDEX" val="13"/>
  <p:tag name="KSO_WM_UNI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5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5"/>
  <p:tag name="KSO_WM_UNIT_FILL_FORE_SCHEMECOLOR_INDEX" val="13"/>
  <p:tag name="KSO_WM_UNI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6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6"/>
  <p:tag name="KSO_WM_UNIT_FILL_FORE_SCHEMECOLOR_INDEX" val="13"/>
  <p:tag name="KSO_WM_UNI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7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7"/>
  <p:tag name="KSO_WM_UNIT_FILL_FORE_SCHEMECOLOR_INDEX" val="13"/>
  <p:tag name="KSO_WM_UNI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8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8"/>
  <p:tag name="KSO_WM_UNIT_FILL_FORE_SCHEMECOLOR_INDEX" val="13"/>
  <p:tag name="KSO_WM_UNI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9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9"/>
  <p:tag name="KSO_WM_UNIT_FILL_FORE_SCHEMECOLOR_INDEX" val="13"/>
  <p:tag name="KSO_WM_UNI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0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10"/>
  <p:tag name="KSO_WM_UNIT_FILL_FORE_SCHEMECOLOR_INDEX" val="13"/>
  <p:tag name="KSO_WM_UNI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1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11"/>
  <p:tag name="KSO_WM_UNIT_FILL_FORE_SCHEMECOLOR_INDEX" val="13"/>
  <p:tag name="KSO_WM_UNI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2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12"/>
  <p:tag name="KSO_WM_UNIT_FILL_FORE_SCHEMECOLOR_INDEX" val="13"/>
  <p:tag name="KSO_WM_UNI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3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13"/>
  <p:tag name="KSO_WM_UNIT_FILL_FORE_SCHEMECOLOR_INDEX" val="13"/>
  <p:tag name="KSO_WM_UNI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4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14"/>
  <p:tag name="KSO_WM_UNIT_FILL_FORE_SCHEMECOLOR_INDEX" val="13"/>
  <p:tag name="KSO_WM_UNI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5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15"/>
  <p:tag name="KSO_WM_UNIT_FILL_FORE_SCHEMECOLOR_INDEX" val="13"/>
  <p:tag name="KSO_WM_UNI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6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16"/>
  <p:tag name="KSO_WM_UNIT_FILL_FORE_SCHEMECOLOR_INDEX" val="13"/>
  <p:tag name="KSO_WM_UNI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7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17"/>
  <p:tag name="KSO_WM_UNIT_FILL_FORE_SCHEMECOLOR_INDEX" val="13"/>
  <p:tag name="KSO_WM_UNI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8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18"/>
  <p:tag name="KSO_WM_UNIT_FILL_FORE_SCHEMECOLOR_INDEX" val="13"/>
  <p:tag name="KSO_WM_UNI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9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19"/>
  <p:tag name="KSO_WM_UNIT_FILL_FORE_SCHEMECOLOR_INDEX" val="13"/>
  <p:tag name="KSO_WM_UNI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0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20"/>
  <p:tag name="KSO_WM_UNIT_FILL_FORE_SCHEMECOLOR_INDEX" val="13"/>
  <p:tag name="KSO_WM_UNI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1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21"/>
  <p:tag name="KSO_WM_UNIT_FILL_FORE_SCHEMECOLOR_INDEX" val="13"/>
  <p:tag name="KSO_WM_UNI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2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22"/>
  <p:tag name="KSO_WM_UNIT_FILL_FORE_SCHEMECOLOR_INDEX" val="13"/>
  <p:tag name="KSO_WM_UNI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3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23"/>
  <p:tag name="KSO_WM_UNIT_FILL_FORE_SCHEMECOLOR_INDEX" val="13"/>
  <p:tag name="KSO_WM_UNI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4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24"/>
  <p:tag name="KSO_WM_UNIT_FILL_FORE_SCHEMECOLOR_INDEX" val="13"/>
  <p:tag name="KSO_WM_UNI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5"/>
  <p:tag name="KSO_WM_UNIT_LAYERLEVEL" val="1_1"/>
  <p:tag name="KSO_WM_TAG_VERSION" val="1.0"/>
  <p:tag name="KSO_WM_BEAUTIFY_FLAG" val="#wm#"/>
  <p:tag name="KSO_WM_TEMPLATE_CATEGORY" val="custom"/>
  <p:tag name="KSO_WM_TEMPLATE_INDEX" val="20204253"/>
  <p:tag name="KSO_WM_UNIT_ID" val="custom20204253_27*m_i*1_25"/>
  <p:tag name="KSO_WM_UNIT_FILL_FORE_SCHEMECOLOR_INDEX" val="13"/>
  <p:tag name="KSO_WM_UNIT_FILL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87.8409448818893,&quot;width&quot;:5047.7401574803152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06,&quot;width&quot;:3569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661,&quot;width&quot;:9879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87.8409448818893,&quot;width&quot;:5047.740157480315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heme/theme1.xml><?xml version="1.0" encoding="utf-8"?>
<a:theme xmlns:a="http://schemas.openxmlformats.org/drawingml/2006/main" name="蓝色科技">
  <a:themeElements>
    <a:clrScheme name="自定义 10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E5FF"/>
      </a:accent1>
      <a:accent2>
        <a:srgbClr val="00B0F0"/>
      </a:accent2>
      <a:accent3>
        <a:srgbClr val="4FE5FF"/>
      </a:accent3>
      <a:accent4>
        <a:srgbClr val="00B0F0"/>
      </a:accent4>
      <a:accent5>
        <a:srgbClr val="4FE5FF"/>
      </a:accent5>
      <a:accent6>
        <a:srgbClr val="00B0F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921</Words>
  <Application>Microsoft Office PowerPoint</Application>
  <PresentationFormat>宽屏</PresentationFormat>
  <Paragraphs>111</Paragraphs>
  <Slides>23</Slides>
  <Notes>22</Notes>
  <HiddenSlides>0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Glegoo</vt:lpstr>
      <vt:lpstr>inpin heiti</vt:lpstr>
      <vt:lpstr>Lato Light</vt:lpstr>
      <vt:lpstr>Mission Gothic Regular</vt:lpstr>
      <vt:lpstr>等线</vt:lpstr>
      <vt:lpstr>锐字云字库姚体1.0</vt:lpstr>
      <vt:lpstr>思源黑体 CN Light</vt:lpstr>
      <vt:lpstr>微软雅黑</vt:lpstr>
      <vt:lpstr>站酷高端黑</vt:lpstr>
      <vt:lpstr>Arial</vt:lpstr>
      <vt:lpstr>Calibri</vt:lpstr>
      <vt:lpstr>Wingdings</vt:lpstr>
      <vt:lpstr>蓝色科技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Xue</dc:creator>
  <cp:lastModifiedBy>应 宇杰</cp:lastModifiedBy>
  <cp:revision>104</cp:revision>
  <dcterms:created xsi:type="dcterms:W3CDTF">2020-06-05T06:09:00Z</dcterms:created>
  <dcterms:modified xsi:type="dcterms:W3CDTF">2020-12-20T17:11:16Z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2052-11.1.0.9998</vt:lpwstr>
  </property>
</Properties>
</file>